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</p:sldIdLst>
  <p:sldSz cx="12192000" cy="6858000"/>
  <p:notesSz cx="68580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Header Placeholder"/>
          <p:cNvSpPr/>
          <p:nvPr>
            <p:ph type="hdr" sz="quarter"/>
          </p:nvPr>
        </p:nvSpPr>
        <p:spPr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prst="rect">
            <a:avLst/>
          </a:prstGeom>
        </p:spPr>
        <p:txBody>
          <a:bodyPr/>
          <a:lstStyle/>
          <a:p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prst="rect">
            <a:avLst/>
          </a:prstGeom>
        </p:spPr>
        <p:txBody>
          <a:bodyPr/>
          <a:lstStyle/>
          <a:p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prst="rect">
            <a:avLst/>
          </a:prstGeom>
        </p:spPr>
        <p:txBody>
          <a:bodyPr/>
          <a:lstStyle/>
          <a:p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prst="rect">
            <a:avLst/>
          </a:prstGeom>
        </p:spPr>
        <p:txBody>
          <a:bodyPr/>
          <a:lstStyle/>
          <a:p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/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- 用户提供：Hws_Player_v1.7.5_客户功能介绍_20页(3).pptx</a:t>
            </a:r>
          </a:p>
          <a:p>
            <a:r>
              <a:t>[/Sources]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- 用户提供：Hws_Player_v1.7.5_客户功能介绍_20页(3).pptx</a:t>
            </a:r>
          </a:p>
          <a:p>
            <a:r>
              <a:t>[/Sources]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- 用户提供：Hws_Player_v1.7.5_客户功能介绍_20页(3).pptx</a:t>
            </a:r>
          </a:p>
          <a:p>
            <a:r>
              <a:t>[/Sources]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- 用户提供：Hws_Player_v1.7.5_客户功能介绍_20页(3).pptx</a:t>
            </a:r>
          </a:p>
          <a:p>
            <a:r>
              <a:t>- 用户提供：hws_player(1).pptx（界面截图与详细操作说明）</a:t>
            </a:r>
          </a:p>
          <a:p>
            <a:r>
              <a:t>[/Sources]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- 用户提供：Hws_Player_v1.7.5_客户功能介绍_20页(3).pptx</a:t>
            </a:r>
          </a:p>
          <a:p>
            <a:r>
              <a:t>[/Sources]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- 用户提供：Hws_Player_v1.7.5_客户功能介绍_20页(3).pptx</a:t>
            </a:r>
          </a:p>
          <a:p>
            <a:r>
              <a:t>[/Sources]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- 用户提供：Hws_Player_v1.7.5_客户功能介绍_20页(3).pptx</a:t>
            </a:r>
          </a:p>
          <a:p>
            <a:r>
              <a:t>[/Sources]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- 用户提供：Hws_Player_v1.7.5_客户功能介绍_20页(3).pptx</a:t>
            </a:r>
          </a:p>
          <a:p>
            <a:r>
              <a:t>[/Sources]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- 用户提供：Hws_Player_v1.7.5_客户功能介绍_20页(3).pptx</a:t>
            </a:r>
          </a:p>
          <a:p>
            <a:r>
              <a:t>- 用户提供：hws_player(1).pptx（界面截图与详细操作说明）</a:t>
            </a:r>
          </a:p>
          <a:p>
            <a:r>
              <a:t>[/Sources]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- 用户提供：Hws_Player_v1.7.5_客户功能介绍_20页(3).pptx</a:t>
            </a:r>
          </a:p>
          <a:p>
            <a:r>
              <a:t>[/Sources]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- 用户提供：Hws_Player_v1.7.5_客户功能介绍_20页(3).pptx</a:t>
            </a:r>
          </a:p>
          <a:p>
            <a:r>
              <a:t>- 用户提供：hws_player(1).pptx（界面截图与详细操作说明）</a:t>
            </a:r>
          </a:p>
          <a:p>
            <a:r>
              <a:t>[/Sources]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- 用户提供：Hws_Player_v1.7.5_客户功能介绍_20页(3).pptx</a:t>
            </a:r>
          </a:p>
          <a:p>
            <a:r>
              <a:t>[/Sources]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- 用户提供：Hws_Player_v1.7.5_客户功能介绍_20页(3).pptx</a:t>
            </a:r>
          </a:p>
          <a:p>
            <a:r>
              <a:t>[/Sources]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- 用户提供：Hws_Player_v1.7.5_客户功能介绍_20页(3).pptx</a:t>
            </a:r>
          </a:p>
          <a:p>
            <a:r>
              <a:t>[/Sources]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- 用户提供：Hws_Player_v1.7.5_客户功能介绍_20页(3).pptx</a:t>
            </a:r>
          </a:p>
          <a:p>
            <a:r>
              <a:t>- 用户提供：hws_player(1).pptx（界面截图与详细操作说明）</a:t>
            </a:r>
          </a:p>
          <a:p>
            <a:r>
              <a:t>[/Sources]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- 用户提供：Hws_Player_v1.7.5_客户功能介绍_20页(3).pptx</a:t>
            </a:r>
          </a:p>
          <a:p>
            <a:r>
              <a:t>[/Sources]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- 用户提供：Hws_Player_v1.7.5_客户功能介绍_20页(3).pptx</a:t>
            </a:r>
          </a:p>
          <a:p>
            <a:r>
              <a:t>[/Sources]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- 用户提供：Hws_Player_v1.7.5_客户功能介绍_20页(3).pptx</a:t>
            </a:r>
          </a:p>
          <a:p>
            <a:r>
              <a:t>[/Sources]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- 用户提供：Hws_Player_v1.7.5_客户功能介绍_20页(3).pptx</a:t>
            </a:r>
          </a:p>
          <a:p>
            <a:r>
              <a:t>[/Sources]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- 用户提供：Hws_Player_v1.7.5_客户功能介绍_20页(3).pptx</a:t>
            </a:r>
          </a:p>
          <a:p>
            <a:r>
              <a:t>[/Sources]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- 用户提供：80f231cd-895a-4719-8fec-c617b6f1235f.png（已转换为真实 Alpha PNG）</a:t>
            </a:r>
          </a:p>
          <a:p>
            <a:r>
              <a:t>[/Sources]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- 用户提供：Hws_Player_v1.7.5_客户功能介绍_20页(3).pptx</a:t>
            </a:r>
          </a:p>
          <a:p>
            <a:r>
              <a:t>[/Sources]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- 用户提供：Hws_Player_v1.7.5_客户功能介绍_20页(3).pptx</a:t>
            </a:r>
          </a:p>
          <a:p>
            <a:r>
              <a:t>[/Sources]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- 用户提供：Hws_Player_v1.7.5_客户功能介绍_20页(3).pptx</a:t>
            </a:r>
          </a:p>
          <a:p>
            <a:r>
              <a:t>- 用户提供：hws_player(1).pptx（界面截图与详细操作说明）</a:t>
            </a:r>
          </a:p>
          <a:p>
            <a:r>
              <a:t>[/Sources]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- 用户提供：Hws_Player_v1.7.5_客户功能介绍_20页(3).pptx</a:t>
            </a:r>
          </a:p>
          <a:p>
            <a:r>
              <a:t>- 用户提供：hws_player(1).pptx（界面截图与详细操作说明）</a:t>
            </a:r>
          </a:p>
          <a:p>
            <a:r>
              <a:t>[/Sources]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- 用户提供：Hws_Player_v1.7.5_客户功能介绍_20页(3).pptx</a:t>
            </a:r>
          </a:p>
          <a:p>
            <a:r>
              <a:t>[/Sources]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/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9" Type="http://schemas.openxmlformats.org/officeDocument/2006/relationships/notesSlide" Target="../notesSlides/notesSlide17.xml"/><Relationship Id="rId18" Type="http://schemas.openxmlformats.org/officeDocument/2006/relationships/slideLayout" Target="../slideLayouts/slideLayout1.xml"/><Relationship Id="rId17" Type="http://schemas.openxmlformats.org/officeDocument/2006/relationships/image" Target="../media/image9.png"/><Relationship Id="rId16" Type="http://schemas.openxmlformats.org/officeDocument/2006/relationships/tags" Target="../tags/tag16.xml"/><Relationship Id="rId15" Type="http://schemas.openxmlformats.org/officeDocument/2006/relationships/tags" Target="../tags/tag15.xml"/><Relationship Id="rId14" Type="http://schemas.openxmlformats.org/officeDocument/2006/relationships/tags" Target="../tags/tag14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90B0E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rcRect t="8062" b="806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>
            <a:spLocks noGrp="1"/>
          </p:cNvSpPr>
          <p:nvPr/>
        </p:nvSpPr>
        <p:spPr>
          <a:xfrm>
            <a:off x="47625" y="-27305"/>
            <a:ext cx="12192000" cy="6858000"/>
          </a:xfrm>
          <a:prstGeom prst="rect">
            <a:avLst/>
          </a:prstGeom>
          <a:solidFill>
            <a:schemeClr val="tx1">
              <a:alpha val="80000"/>
            </a:schemeClr>
          </a:solidFill>
          <a:ln w="0">
            <a:noFill/>
            <a:prstDash val="solid"/>
          </a:ln>
        </p:spPr>
      </p:sp>
      <p:sp>
        <p:nvSpPr>
          <p:cNvPr id="3" name="矩形 2"/>
          <p:cNvSpPr>
            <a:spLocks noGrp="1"/>
          </p:cNvSpPr>
          <p:nvPr/>
        </p:nvSpPr>
        <p:spPr>
          <a:xfrm>
            <a:off x="704850" y="628650"/>
            <a:ext cx="47625" cy="4667250"/>
          </a:xfrm>
          <a:prstGeom prst="rect">
            <a:avLst/>
          </a:prstGeom>
          <a:solidFill>
            <a:srgbClr val="1477FF"/>
          </a:solidFill>
          <a:ln w="0">
            <a:noFill/>
            <a:prstDash val="solid"/>
          </a:ln>
        </p:spPr>
      </p:sp>
      <p:sp>
        <p:nvSpPr>
          <p:cNvPr id="5" name="矩形 4"/>
          <p:cNvSpPr>
            <a:spLocks noGrp="1"/>
          </p:cNvSpPr>
          <p:nvPr/>
        </p:nvSpPr>
        <p:spPr>
          <a:xfrm>
            <a:off x="990600" y="2095500"/>
            <a:ext cx="7239000" cy="819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4950" b="1">
                <a:solidFill>
                  <a:srgbClr val="F5F7FA"/>
                </a:solidFill>
              </a:defRPr>
            </a:pPr>
            <a:r>
              <a:rPr lang="en-US" sz="4950" b="1">
                <a:solidFill>
                  <a:srgbClr val="F5F7FA"/>
                </a:solidFill>
              </a:rPr>
              <a:t>CSZX </a:t>
            </a:r>
            <a:r>
              <a:rPr sz="4950" b="1">
                <a:solidFill>
                  <a:srgbClr val="F5F7FA"/>
                </a:solidFill>
              </a:rPr>
              <a:t>Player</a:t>
            </a:r>
            <a:endParaRPr sz="4950" b="1">
              <a:solidFill>
                <a:srgbClr val="F5F7FA"/>
              </a:solidFill>
            </a:endParaRPr>
          </a:p>
        </p:txBody>
      </p:sp>
      <p:sp>
        <p:nvSpPr>
          <p:cNvPr id="6" name="矩形 5"/>
          <p:cNvSpPr>
            <a:spLocks noGrp="1"/>
          </p:cNvSpPr>
          <p:nvPr/>
        </p:nvSpPr>
        <p:spPr>
          <a:xfrm>
            <a:off x="1028700" y="3000375"/>
            <a:ext cx="723900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2175" b="0">
                <a:solidFill>
                  <a:srgbClr val="CBD2DA"/>
                </a:solidFill>
              </a:defRPr>
            </a:pPr>
            <a:r>
              <a:rPr sz="2175" b="0">
                <a:solidFill>
                  <a:srgbClr val="CBD2DA"/>
                </a:solidFill>
              </a:rPr>
              <a:t>多通道视频预览、播放与录像平台</a:t>
            </a:r>
            <a:endParaRPr sz="2175" b="0">
              <a:solidFill>
                <a:srgbClr val="CBD2DA"/>
              </a:solidFill>
            </a:endParaRPr>
          </a:p>
        </p:txBody>
      </p:sp>
      <p:sp>
        <p:nvSpPr>
          <p:cNvPr id="7" name="矩形 6"/>
          <p:cNvSpPr>
            <a:spLocks noGrp="1"/>
          </p:cNvSpPr>
          <p:nvPr/>
        </p:nvSpPr>
        <p:spPr>
          <a:xfrm>
            <a:off x="1028700" y="3667125"/>
            <a:ext cx="695325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500" b="0">
                <a:solidFill>
                  <a:srgbClr val="838D99"/>
                </a:solidFill>
              </a:defRPr>
            </a:pPr>
            <a:r>
              <a:rPr sz="1500" b="0">
                <a:solidFill>
                  <a:srgbClr val="838D99"/>
                </a:solidFill>
              </a:rPr>
              <a:t>把采集、监看、记录与回放集中到一个清晰的工作界面</a:t>
            </a:r>
            <a:endParaRPr sz="1500" b="0">
              <a:solidFill>
                <a:srgbClr val="838D99"/>
              </a:solidFill>
            </a:endParaRPr>
          </a:p>
        </p:txBody>
      </p:sp>
      <p:sp>
        <p:nvSpPr>
          <p:cNvPr id="8" name="圆角矩形 7"/>
          <p:cNvSpPr>
            <a:spLocks noGrp="1"/>
          </p:cNvSpPr>
          <p:nvPr/>
        </p:nvSpPr>
        <p:spPr>
          <a:xfrm>
            <a:off x="1028700" y="4810125"/>
            <a:ext cx="1762125" cy="361950"/>
          </a:xfrm>
          <a:prstGeom prst="roundRect">
            <a:avLst>
              <a:gd name="adj" fmla="val 15789"/>
            </a:avLst>
          </a:prstGeom>
          <a:solidFill>
            <a:srgbClr val="1477FF"/>
          </a:solidFill>
          <a:ln w="0">
            <a:noFill/>
            <a:prstDash val="solid"/>
          </a:ln>
        </p:spPr>
      </p:sp>
      <p:sp>
        <p:nvSpPr>
          <p:cNvPr id="9" name="矩形 8"/>
          <p:cNvSpPr>
            <a:spLocks noGrp="1"/>
          </p:cNvSpPr>
          <p:nvPr/>
        </p:nvSpPr>
        <p:spPr>
          <a:xfrm>
            <a:off x="1028700" y="4905375"/>
            <a:ext cx="1762125" cy="171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buNone/>
              <a:defRPr sz="975" b="1">
                <a:solidFill>
                  <a:srgbClr val="F5F7FA"/>
                </a:solidFill>
              </a:defRPr>
            </a:pPr>
            <a:r>
              <a:rPr sz="975" b="1">
                <a:solidFill>
                  <a:srgbClr val="F5F7FA"/>
                </a:solidFill>
              </a:rPr>
              <a:t>PRODUCT OVERVIEW</a:t>
            </a:r>
            <a:endParaRPr sz="975" b="1">
              <a:solidFill>
                <a:srgbClr val="F5F7FA"/>
              </a:solidFill>
            </a:endParaRPr>
          </a:p>
        </p:txBody>
      </p:sp>
      <p:sp>
        <p:nvSpPr>
          <p:cNvPr id="10" name="矩形 9"/>
          <p:cNvSpPr>
            <a:spLocks noGrp="1"/>
          </p:cNvSpPr>
          <p:nvPr/>
        </p:nvSpPr>
        <p:spPr>
          <a:xfrm>
            <a:off x="1028700" y="5476875"/>
            <a:ext cx="428625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125" b="0">
                <a:solidFill>
                  <a:srgbClr val="838D99"/>
                </a:solidFill>
              </a:defRPr>
            </a:pPr>
            <a:r>
              <a:rPr sz="1125" b="0">
                <a:solidFill>
                  <a:srgbClr val="838D99"/>
                </a:solidFill>
              </a:rPr>
              <a:t>v1.7.14  |  客户功能介绍</a:t>
            </a:r>
            <a:endParaRPr sz="1125" b="0">
              <a:solidFill>
                <a:srgbClr val="838D99"/>
              </a:solidFill>
            </a:endParaRPr>
          </a:p>
        </p:txBody>
      </p:sp>
      <p:pic>
        <p:nvPicPr>
          <p:cNvPr id="4" name="图片 3" descr="自家录制软件图标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370" y="605790"/>
            <a:ext cx="978535" cy="9639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90B0E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4" name="矩形 53"/>
          <p:cNvSpPr>
            <a:spLocks noGrp="1"/>
          </p:cNvSpPr>
          <p:nvPr/>
        </p:nvSpPr>
        <p:spPr>
          <a:xfrm>
            <a:off x="0" y="0"/>
            <a:ext cx="12192000" cy="57150"/>
          </a:xfrm>
          <a:prstGeom prst="rect">
            <a:avLst/>
          </a:prstGeom>
          <a:solidFill>
            <a:srgbClr val="1477FF"/>
          </a:solidFill>
          <a:ln w="0">
            <a:noFill/>
            <a:prstDash val="solid"/>
          </a:ln>
        </p:spPr>
      </p:sp>
      <p:sp>
        <p:nvSpPr>
          <p:cNvPr id="2" name="矩形 1"/>
          <p:cNvSpPr>
            <a:spLocks noGrp="1"/>
          </p:cNvSpPr>
          <p:nvPr/>
        </p:nvSpPr>
        <p:spPr>
          <a:xfrm>
            <a:off x="666750" y="361950"/>
            <a:ext cx="5429250" cy="238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050" b="1">
                <a:solidFill>
                  <a:srgbClr val="22C5FF"/>
                </a:solidFill>
              </a:defRPr>
            </a:pPr>
            <a:r>
              <a:rPr sz="1050" b="1">
                <a:solidFill>
                  <a:srgbClr val="22C5FF"/>
                </a:solidFill>
              </a:rPr>
              <a:t>CHANNEL CONTINUITY</a:t>
            </a:r>
            <a:endParaRPr sz="1050" b="1">
              <a:solidFill>
                <a:srgbClr val="22C5FF"/>
              </a:solidFill>
            </a:endParaRPr>
          </a:p>
        </p:txBody>
      </p:sp>
      <p:sp>
        <p:nvSpPr>
          <p:cNvPr id="3" name="矩形 2"/>
          <p:cNvSpPr>
            <a:spLocks noGrp="1"/>
          </p:cNvSpPr>
          <p:nvPr/>
        </p:nvSpPr>
        <p:spPr>
          <a:xfrm>
            <a:off x="666750" y="647700"/>
            <a:ext cx="10287000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3150" b="1">
                <a:solidFill>
                  <a:srgbClr val="F5F7FA"/>
                </a:solidFill>
              </a:defRPr>
            </a:pPr>
            <a:r>
              <a:rPr sz="3150" b="1">
                <a:solidFill>
                  <a:srgbClr val="F5F7FA"/>
                </a:solidFill>
              </a:rPr>
              <a:t>布局变化只改变显示，不打断后台通道</a:t>
            </a:r>
            <a:endParaRPr sz="3150" b="1">
              <a:solidFill>
                <a:srgbClr val="F5F7FA"/>
              </a:solidFill>
            </a:endParaRPr>
          </a:p>
        </p:txBody>
      </p:sp>
      <p:sp>
        <p:nvSpPr>
          <p:cNvPr id="4" name="矩形 3"/>
          <p:cNvSpPr>
            <a:spLocks noGrp="1"/>
          </p:cNvSpPr>
          <p:nvPr/>
        </p:nvSpPr>
        <p:spPr>
          <a:xfrm>
            <a:off x="10953750" y="476250"/>
            <a:ext cx="5715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buNone/>
              <a:defRPr sz="975" b="1">
                <a:solidFill>
                  <a:srgbClr val="838D99"/>
                </a:solidFill>
              </a:defRPr>
            </a:pPr>
            <a:r>
              <a:rPr sz="975" b="1">
                <a:solidFill>
                  <a:srgbClr val="838D99"/>
                </a:solidFill>
              </a:rPr>
              <a:t>10</a:t>
            </a:r>
            <a:endParaRPr sz="975" b="1">
              <a:solidFill>
                <a:srgbClr val="838D99"/>
              </a:solidFill>
            </a:endParaRPr>
          </a:p>
        </p:txBody>
      </p:sp>
      <p:sp>
        <p:nvSpPr>
          <p:cNvPr id="5" name="矩形 4"/>
          <p:cNvSpPr>
            <a:spLocks noGrp="1"/>
          </p:cNvSpPr>
          <p:nvPr/>
        </p:nvSpPr>
        <p:spPr>
          <a:xfrm>
            <a:off x="666750" y="6477000"/>
            <a:ext cx="10858500" cy="9525"/>
          </a:xfrm>
          <a:prstGeom prst="rect">
            <a:avLst/>
          </a:prstGeom>
          <a:solidFill>
            <a:srgbClr val="2A333E"/>
          </a:solidFill>
          <a:ln w="0">
            <a:noFill/>
            <a:prstDash val="solid"/>
          </a:ln>
        </p:spPr>
      </p:sp>
      <p:sp>
        <p:nvSpPr>
          <p:cNvPr id="6" name="矩形 5"/>
          <p:cNvSpPr>
            <a:spLocks noGrp="1"/>
          </p:cNvSpPr>
          <p:nvPr/>
        </p:nvSpPr>
        <p:spPr>
          <a:xfrm>
            <a:off x="666750" y="6553200"/>
            <a:ext cx="7048500" cy="171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825" b="0">
                <a:solidFill>
                  <a:srgbClr val="838D99"/>
                </a:solidFill>
              </a:defRPr>
            </a:pPr>
            <a:r>
              <a:rPr lang="en-US" sz="825" b="0">
                <a:solidFill>
                  <a:srgbClr val="838D99"/>
                </a:solidFill>
              </a:rPr>
              <a:t>CSZX</a:t>
            </a:r>
            <a:r>
              <a:rPr sz="825" b="0">
                <a:solidFill>
                  <a:srgbClr val="838D99"/>
                </a:solidFill>
              </a:rPr>
              <a:t> Player  |  多通道视频预览 · 播放 · 录像</a:t>
            </a:r>
            <a:endParaRPr sz="825" b="0">
              <a:solidFill>
                <a:srgbClr val="838D99"/>
              </a:solidFill>
            </a:endParaRPr>
          </a:p>
        </p:txBody>
      </p:sp>
      <p:sp>
        <p:nvSpPr>
          <p:cNvPr id="7" name="矩形 6"/>
          <p:cNvSpPr>
            <a:spLocks noGrp="1"/>
          </p:cNvSpPr>
          <p:nvPr/>
        </p:nvSpPr>
        <p:spPr>
          <a:xfrm>
            <a:off x="10477500" y="6553200"/>
            <a:ext cx="1047750" cy="171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buNone/>
              <a:defRPr sz="825" b="0">
                <a:solidFill>
                  <a:srgbClr val="838D99"/>
                </a:solidFill>
              </a:defRPr>
            </a:pPr>
            <a:r>
              <a:rPr sz="825" b="0">
                <a:solidFill>
                  <a:srgbClr val="838D99"/>
                </a:solidFill>
              </a:rPr>
              <a:t>v1.7.14</a:t>
            </a:r>
            <a:endParaRPr sz="825" b="0">
              <a:solidFill>
                <a:srgbClr val="838D99"/>
              </a:solidFill>
            </a:endParaRPr>
          </a:p>
        </p:txBody>
      </p:sp>
      <p:sp>
        <p:nvSpPr>
          <p:cNvPr id="8" name="矩形 7"/>
          <p:cNvSpPr>
            <a:spLocks noGrp="1"/>
          </p:cNvSpPr>
          <p:nvPr/>
        </p:nvSpPr>
        <p:spPr>
          <a:xfrm>
            <a:off x="666750" y="1428750"/>
            <a:ext cx="10287000" cy="571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725" b="0">
                <a:solidFill>
                  <a:srgbClr val="CBD2DA"/>
                </a:solidFill>
              </a:defRPr>
            </a:pPr>
            <a:r>
              <a:rPr sz="1725" b="0">
                <a:solidFill>
                  <a:srgbClr val="CBD2DA"/>
                </a:solidFill>
              </a:rPr>
              <a:t>切换到较小布局时，隐藏通道继续保持采集、录像与原有配置；切回后画面直接恢复。</a:t>
            </a:r>
            <a:endParaRPr sz="1725" b="0">
              <a:solidFill>
                <a:srgbClr val="CBD2DA"/>
              </a:solidFill>
            </a:endParaRPr>
          </a:p>
        </p:txBody>
      </p:sp>
      <p:sp>
        <p:nvSpPr>
          <p:cNvPr id="9" name="圆角矩形 8"/>
          <p:cNvSpPr>
            <a:spLocks noGrp="1"/>
          </p:cNvSpPr>
          <p:nvPr/>
        </p:nvSpPr>
        <p:spPr>
          <a:xfrm>
            <a:off x="857250" y="2619375"/>
            <a:ext cx="964406" cy="583406"/>
          </a:xfrm>
          <a:prstGeom prst="roundRect">
            <a:avLst>
              <a:gd name="adj" fmla="val 9796"/>
            </a:avLst>
          </a:prstGeom>
          <a:solidFill>
            <a:srgbClr val="11161C"/>
          </a:solidFill>
          <a:ln w="9525">
            <a:solidFill>
              <a:srgbClr val="2A333E"/>
            </a:solidFill>
            <a:prstDash val="solid"/>
          </a:ln>
        </p:spPr>
      </p:sp>
      <p:sp>
        <p:nvSpPr>
          <p:cNvPr id="10" name="矩形 9"/>
          <p:cNvSpPr>
            <a:spLocks noGrp="1"/>
          </p:cNvSpPr>
          <p:nvPr/>
        </p:nvSpPr>
        <p:spPr>
          <a:xfrm>
            <a:off x="904875" y="2667000"/>
            <a:ext cx="869156" cy="1524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525" b="1">
                <a:solidFill>
                  <a:srgbClr val="838D99"/>
                </a:solidFill>
              </a:defRPr>
            </a:pPr>
            <a:r>
              <a:rPr sz="525" b="1">
                <a:solidFill>
                  <a:srgbClr val="838D99"/>
                </a:solidFill>
              </a:rPr>
              <a:t>CH1</a:t>
            </a:r>
            <a:endParaRPr sz="525" b="1">
              <a:solidFill>
                <a:srgbClr val="838D99"/>
              </a:solidFill>
            </a:endParaRPr>
          </a:p>
        </p:txBody>
      </p:sp>
      <p:sp>
        <p:nvSpPr>
          <p:cNvPr id="11" name="圆角矩形 10"/>
          <p:cNvSpPr>
            <a:spLocks noGrp="1"/>
          </p:cNvSpPr>
          <p:nvPr/>
        </p:nvSpPr>
        <p:spPr>
          <a:xfrm>
            <a:off x="1869281" y="2619375"/>
            <a:ext cx="964406" cy="583406"/>
          </a:xfrm>
          <a:prstGeom prst="roundRect">
            <a:avLst>
              <a:gd name="adj" fmla="val 9796"/>
            </a:avLst>
          </a:prstGeom>
          <a:solidFill>
            <a:srgbClr val="101A28"/>
          </a:solidFill>
          <a:ln w="28575">
            <a:solidFill>
              <a:srgbClr val="D7DE23"/>
            </a:solidFill>
            <a:prstDash val="solid"/>
          </a:ln>
        </p:spPr>
      </p:sp>
      <p:sp>
        <p:nvSpPr>
          <p:cNvPr id="12" name="矩形 11"/>
          <p:cNvSpPr>
            <a:spLocks noGrp="1"/>
          </p:cNvSpPr>
          <p:nvPr/>
        </p:nvSpPr>
        <p:spPr>
          <a:xfrm>
            <a:off x="1916906" y="2667000"/>
            <a:ext cx="869156" cy="1524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525" b="1">
                <a:solidFill>
                  <a:srgbClr val="F5F7FA"/>
                </a:solidFill>
              </a:defRPr>
            </a:pPr>
            <a:r>
              <a:rPr sz="525" b="1">
                <a:solidFill>
                  <a:srgbClr val="F5F7FA"/>
                </a:solidFill>
              </a:rPr>
              <a:t>CH2</a:t>
            </a:r>
            <a:endParaRPr sz="525" b="1">
              <a:solidFill>
                <a:srgbClr val="F5F7FA"/>
              </a:solidFill>
            </a:endParaRPr>
          </a:p>
        </p:txBody>
      </p:sp>
      <p:sp>
        <p:nvSpPr>
          <p:cNvPr id="13" name="圆角矩形 12"/>
          <p:cNvSpPr>
            <a:spLocks noGrp="1"/>
          </p:cNvSpPr>
          <p:nvPr/>
        </p:nvSpPr>
        <p:spPr>
          <a:xfrm>
            <a:off x="2881313" y="2619375"/>
            <a:ext cx="964406" cy="583406"/>
          </a:xfrm>
          <a:prstGeom prst="roundRect">
            <a:avLst>
              <a:gd name="adj" fmla="val 9796"/>
            </a:avLst>
          </a:prstGeom>
          <a:solidFill>
            <a:srgbClr val="11161C"/>
          </a:solidFill>
          <a:ln w="9525">
            <a:solidFill>
              <a:srgbClr val="2A333E"/>
            </a:solidFill>
            <a:prstDash val="solid"/>
          </a:ln>
        </p:spPr>
      </p:sp>
      <p:sp>
        <p:nvSpPr>
          <p:cNvPr id="14" name="矩形 13"/>
          <p:cNvSpPr>
            <a:spLocks noGrp="1"/>
          </p:cNvSpPr>
          <p:nvPr/>
        </p:nvSpPr>
        <p:spPr>
          <a:xfrm>
            <a:off x="2928938" y="2667000"/>
            <a:ext cx="869156" cy="1524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525" b="1">
                <a:solidFill>
                  <a:srgbClr val="838D99"/>
                </a:solidFill>
              </a:defRPr>
            </a:pPr>
            <a:r>
              <a:rPr sz="525" b="1">
                <a:solidFill>
                  <a:srgbClr val="838D99"/>
                </a:solidFill>
              </a:rPr>
              <a:t>CH3</a:t>
            </a:r>
            <a:endParaRPr sz="525" b="1">
              <a:solidFill>
                <a:srgbClr val="838D99"/>
              </a:solidFill>
            </a:endParaRPr>
          </a:p>
        </p:txBody>
      </p:sp>
      <p:sp>
        <p:nvSpPr>
          <p:cNvPr id="15" name="圆角矩形 14"/>
          <p:cNvSpPr>
            <a:spLocks noGrp="1"/>
          </p:cNvSpPr>
          <p:nvPr/>
        </p:nvSpPr>
        <p:spPr>
          <a:xfrm>
            <a:off x="3893344" y="2619375"/>
            <a:ext cx="964406" cy="583406"/>
          </a:xfrm>
          <a:prstGeom prst="roundRect">
            <a:avLst>
              <a:gd name="adj" fmla="val 9796"/>
            </a:avLst>
          </a:prstGeom>
          <a:solidFill>
            <a:srgbClr val="11161C"/>
          </a:solidFill>
          <a:ln w="9525">
            <a:solidFill>
              <a:srgbClr val="2A333E"/>
            </a:solidFill>
            <a:prstDash val="solid"/>
          </a:ln>
        </p:spPr>
      </p:sp>
      <p:sp>
        <p:nvSpPr>
          <p:cNvPr id="16" name="矩形 15"/>
          <p:cNvSpPr>
            <a:spLocks noGrp="1"/>
          </p:cNvSpPr>
          <p:nvPr/>
        </p:nvSpPr>
        <p:spPr>
          <a:xfrm>
            <a:off x="3940969" y="2667000"/>
            <a:ext cx="869156" cy="1524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525" b="1">
                <a:solidFill>
                  <a:srgbClr val="838D99"/>
                </a:solidFill>
              </a:defRPr>
            </a:pPr>
            <a:r>
              <a:rPr sz="525" b="1">
                <a:solidFill>
                  <a:srgbClr val="838D99"/>
                </a:solidFill>
              </a:rPr>
              <a:t>CH4</a:t>
            </a:r>
            <a:endParaRPr sz="525" b="1">
              <a:solidFill>
                <a:srgbClr val="838D99"/>
              </a:solidFill>
            </a:endParaRPr>
          </a:p>
        </p:txBody>
      </p:sp>
      <p:sp>
        <p:nvSpPr>
          <p:cNvPr id="17" name="圆角矩形 16"/>
          <p:cNvSpPr>
            <a:spLocks noGrp="1"/>
          </p:cNvSpPr>
          <p:nvPr/>
        </p:nvSpPr>
        <p:spPr>
          <a:xfrm>
            <a:off x="857250" y="3250406"/>
            <a:ext cx="964406" cy="583406"/>
          </a:xfrm>
          <a:prstGeom prst="roundRect">
            <a:avLst>
              <a:gd name="adj" fmla="val 9796"/>
            </a:avLst>
          </a:prstGeom>
          <a:solidFill>
            <a:srgbClr val="11161C"/>
          </a:solidFill>
          <a:ln w="9525">
            <a:solidFill>
              <a:srgbClr val="2A333E"/>
            </a:solidFill>
            <a:prstDash val="solid"/>
          </a:ln>
        </p:spPr>
      </p:sp>
      <p:sp>
        <p:nvSpPr>
          <p:cNvPr id="18" name="矩形 17"/>
          <p:cNvSpPr>
            <a:spLocks noGrp="1"/>
          </p:cNvSpPr>
          <p:nvPr/>
        </p:nvSpPr>
        <p:spPr>
          <a:xfrm>
            <a:off x="904875" y="3298031"/>
            <a:ext cx="869156" cy="1524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525" b="1">
                <a:solidFill>
                  <a:srgbClr val="838D99"/>
                </a:solidFill>
              </a:defRPr>
            </a:pPr>
            <a:r>
              <a:rPr sz="525" b="1">
                <a:solidFill>
                  <a:srgbClr val="838D99"/>
                </a:solidFill>
              </a:rPr>
              <a:t>CH5</a:t>
            </a:r>
            <a:endParaRPr sz="525" b="1">
              <a:solidFill>
                <a:srgbClr val="838D99"/>
              </a:solidFill>
            </a:endParaRPr>
          </a:p>
        </p:txBody>
      </p:sp>
      <p:sp>
        <p:nvSpPr>
          <p:cNvPr id="19" name="圆角矩形 18"/>
          <p:cNvSpPr>
            <a:spLocks noGrp="1"/>
          </p:cNvSpPr>
          <p:nvPr/>
        </p:nvSpPr>
        <p:spPr>
          <a:xfrm>
            <a:off x="1869281" y="3250406"/>
            <a:ext cx="964406" cy="583406"/>
          </a:xfrm>
          <a:prstGeom prst="roundRect">
            <a:avLst>
              <a:gd name="adj" fmla="val 9796"/>
            </a:avLst>
          </a:prstGeom>
          <a:solidFill>
            <a:srgbClr val="11161C"/>
          </a:solidFill>
          <a:ln w="9525">
            <a:solidFill>
              <a:srgbClr val="2A333E"/>
            </a:solidFill>
            <a:prstDash val="solid"/>
          </a:ln>
        </p:spPr>
      </p:sp>
      <p:sp>
        <p:nvSpPr>
          <p:cNvPr id="20" name="矩形 19"/>
          <p:cNvSpPr>
            <a:spLocks noGrp="1"/>
          </p:cNvSpPr>
          <p:nvPr/>
        </p:nvSpPr>
        <p:spPr>
          <a:xfrm>
            <a:off x="1916906" y="3298031"/>
            <a:ext cx="869156" cy="1524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525" b="1">
                <a:solidFill>
                  <a:srgbClr val="838D99"/>
                </a:solidFill>
              </a:defRPr>
            </a:pPr>
            <a:r>
              <a:rPr sz="525" b="1">
                <a:solidFill>
                  <a:srgbClr val="838D99"/>
                </a:solidFill>
              </a:rPr>
              <a:t>CH6</a:t>
            </a:r>
            <a:endParaRPr sz="525" b="1">
              <a:solidFill>
                <a:srgbClr val="838D99"/>
              </a:solidFill>
            </a:endParaRPr>
          </a:p>
        </p:txBody>
      </p:sp>
      <p:sp>
        <p:nvSpPr>
          <p:cNvPr id="21" name="圆角矩形 20"/>
          <p:cNvSpPr>
            <a:spLocks noGrp="1"/>
          </p:cNvSpPr>
          <p:nvPr/>
        </p:nvSpPr>
        <p:spPr>
          <a:xfrm>
            <a:off x="2881313" y="3250406"/>
            <a:ext cx="964406" cy="583406"/>
          </a:xfrm>
          <a:prstGeom prst="roundRect">
            <a:avLst>
              <a:gd name="adj" fmla="val 9796"/>
            </a:avLst>
          </a:prstGeom>
          <a:solidFill>
            <a:srgbClr val="11161C"/>
          </a:solidFill>
          <a:ln w="9525">
            <a:solidFill>
              <a:srgbClr val="2A333E"/>
            </a:solidFill>
            <a:prstDash val="solid"/>
          </a:ln>
        </p:spPr>
      </p:sp>
      <p:sp>
        <p:nvSpPr>
          <p:cNvPr id="22" name="矩形 21"/>
          <p:cNvSpPr>
            <a:spLocks noGrp="1"/>
          </p:cNvSpPr>
          <p:nvPr/>
        </p:nvSpPr>
        <p:spPr>
          <a:xfrm>
            <a:off x="2928938" y="3298031"/>
            <a:ext cx="869156" cy="1524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525" b="1">
                <a:solidFill>
                  <a:srgbClr val="838D99"/>
                </a:solidFill>
              </a:defRPr>
            </a:pPr>
            <a:r>
              <a:rPr sz="525" b="1">
                <a:solidFill>
                  <a:srgbClr val="838D99"/>
                </a:solidFill>
              </a:rPr>
              <a:t>CH7</a:t>
            </a:r>
            <a:endParaRPr sz="525" b="1">
              <a:solidFill>
                <a:srgbClr val="838D99"/>
              </a:solidFill>
            </a:endParaRPr>
          </a:p>
        </p:txBody>
      </p:sp>
      <p:sp>
        <p:nvSpPr>
          <p:cNvPr id="23" name="圆角矩形 22"/>
          <p:cNvSpPr>
            <a:spLocks noGrp="1"/>
          </p:cNvSpPr>
          <p:nvPr/>
        </p:nvSpPr>
        <p:spPr>
          <a:xfrm>
            <a:off x="3893344" y="3250406"/>
            <a:ext cx="964406" cy="583406"/>
          </a:xfrm>
          <a:prstGeom prst="roundRect">
            <a:avLst>
              <a:gd name="adj" fmla="val 9796"/>
            </a:avLst>
          </a:prstGeom>
          <a:solidFill>
            <a:srgbClr val="11161C"/>
          </a:solidFill>
          <a:ln w="9525">
            <a:solidFill>
              <a:srgbClr val="2A333E"/>
            </a:solidFill>
            <a:prstDash val="solid"/>
          </a:ln>
        </p:spPr>
      </p:sp>
      <p:sp>
        <p:nvSpPr>
          <p:cNvPr id="24" name="矩形 23"/>
          <p:cNvSpPr>
            <a:spLocks noGrp="1"/>
          </p:cNvSpPr>
          <p:nvPr/>
        </p:nvSpPr>
        <p:spPr>
          <a:xfrm>
            <a:off x="3940969" y="3298031"/>
            <a:ext cx="869156" cy="1524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525" b="1">
                <a:solidFill>
                  <a:srgbClr val="838D99"/>
                </a:solidFill>
              </a:defRPr>
            </a:pPr>
            <a:r>
              <a:rPr sz="525" b="1">
                <a:solidFill>
                  <a:srgbClr val="838D99"/>
                </a:solidFill>
              </a:rPr>
              <a:t>CH8</a:t>
            </a:r>
            <a:endParaRPr sz="525" b="1">
              <a:solidFill>
                <a:srgbClr val="838D99"/>
              </a:solidFill>
            </a:endParaRPr>
          </a:p>
        </p:txBody>
      </p:sp>
      <p:sp>
        <p:nvSpPr>
          <p:cNvPr id="25" name="圆角矩形 24"/>
          <p:cNvSpPr>
            <a:spLocks noGrp="1"/>
          </p:cNvSpPr>
          <p:nvPr/>
        </p:nvSpPr>
        <p:spPr>
          <a:xfrm>
            <a:off x="857250" y="3881438"/>
            <a:ext cx="964406" cy="583406"/>
          </a:xfrm>
          <a:prstGeom prst="roundRect">
            <a:avLst>
              <a:gd name="adj" fmla="val 9796"/>
            </a:avLst>
          </a:prstGeom>
          <a:solidFill>
            <a:srgbClr val="11161C"/>
          </a:solidFill>
          <a:ln w="9525">
            <a:solidFill>
              <a:srgbClr val="2A333E"/>
            </a:solidFill>
            <a:prstDash val="solid"/>
          </a:ln>
        </p:spPr>
      </p:sp>
      <p:sp>
        <p:nvSpPr>
          <p:cNvPr id="26" name="矩形 25"/>
          <p:cNvSpPr>
            <a:spLocks noGrp="1"/>
          </p:cNvSpPr>
          <p:nvPr/>
        </p:nvSpPr>
        <p:spPr>
          <a:xfrm>
            <a:off x="904875" y="3929063"/>
            <a:ext cx="869156" cy="1524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525" b="1">
                <a:solidFill>
                  <a:srgbClr val="838D99"/>
                </a:solidFill>
              </a:defRPr>
            </a:pPr>
            <a:r>
              <a:rPr sz="525" b="1">
                <a:solidFill>
                  <a:srgbClr val="838D99"/>
                </a:solidFill>
              </a:rPr>
              <a:t>CH9</a:t>
            </a:r>
            <a:endParaRPr sz="525" b="1">
              <a:solidFill>
                <a:srgbClr val="838D99"/>
              </a:solidFill>
            </a:endParaRPr>
          </a:p>
        </p:txBody>
      </p:sp>
      <p:sp>
        <p:nvSpPr>
          <p:cNvPr id="27" name="圆角矩形 26"/>
          <p:cNvSpPr>
            <a:spLocks noGrp="1"/>
          </p:cNvSpPr>
          <p:nvPr/>
        </p:nvSpPr>
        <p:spPr>
          <a:xfrm>
            <a:off x="1869281" y="3881438"/>
            <a:ext cx="964406" cy="583406"/>
          </a:xfrm>
          <a:prstGeom prst="roundRect">
            <a:avLst>
              <a:gd name="adj" fmla="val 9796"/>
            </a:avLst>
          </a:prstGeom>
          <a:solidFill>
            <a:srgbClr val="11161C"/>
          </a:solidFill>
          <a:ln w="9525">
            <a:solidFill>
              <a:srgbClr val="2A333E"/>
            </a:solidFill>
            <a:prstDash val="solid"/>
          </a:ln>
        </p:spPr>
      </p:sp>
      <p:sp>
        <p:nvSpPr>
          <p:cNvPr id="28" name="矩形 27"/>
          <p:cNvSpPr>
            <a:spLocks noGrp="1"/>
          </p:cNvSpPr>
          <p:nvPr/>
        </p:nvSpPr>
        <p:spPr>
          <a:xfrm>
            <a:off x="1916906" y="3929063"/>
            <a:ext cx="869156" cy="1524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525" b="1">
                <a:solidFill>
                  <a:srgbClr val="838D99"/>
                </a:solidFill>
              </a:defRPr>
            </a:pPr>
            <a:r>
              <a:rPr sz="525" b="1">
                <a:solidFill>
                  <a:srgbClr val="838D99"/>
                </a:solidFill>
              </a:rPr>
              <a:t>CH10</a:t>
            </a:r>
            <a:endParaRPr sz="525" b="1">
              <a:solidFill>
                <a:srgbClr val="838D99"/>
              </a:solidFill>
            </a:endParaRPr>
          </a:p>
        </p:txBody>
      </p:sp>
      <p:sp>
        <p:nvSpPr>
          <p:cNvPr id="29" name="圆角矩形 28"/>
          <p:cNvSpPr>
            <a:spLocks noGrp="1"/>
          </p:cNvSpPr>
          <p:nvPr/>
        </p:nvSpPr>
        <p:spPr>
          <a:xfrm>
            <a:off x="2881313" y="3881438"/>
            <a:ext cx="964406" cy="583406"/>
          </a:xfrm>
          <a:prstGeom prst="roundRect">
            <a:avLst>
              <a:gd name="adj" fmla="val 9796"/>
            </a:avLst>
          </a:prstGeom>
          <a:solidFill>
            <a:srgbClr val="11161C"/>
          </a:solidFill>
          <a:ln w="9525">
            <a:solidFill>
              <a:srgbClr val="2A333E"/>
            </a:solidFill>
            <a:prstDash val="solid"/>
          </a:ln>
        </p:spPr>
      </p:sp>
      <p:sp>
        <p:nvSpPr>
          <p:cNvPr id="30" name="矩形 29"/>
          <p:cNvSpPr>
            <a:spLocks noGrp="1"/>
          </p:cNvSpPr>
          <p:nvPr/>
        </p:nvSpPr>
        <p:spPr>
          <a:xfrm>
            <a:off x="2928938" y="3929063"/>
            <a:ext cx="869156" cy="1524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525" b="1">
                <a:solidFill>
                  <a:srgbClr val="838D99"/>
                </a:solidFill>
              </a:defRPr>
            </a:pPr>
            <a:r>
              <a:rPr sz="525" b="1">
                <a:solidFill>
                  <a:srgbClr val="838D99"/>
                </a:solidFill>
              </a:rPr>
              <a:t>CH11</a:t>
            </a:r>
            <a:endParaRPr sz="525" b="1">
              <a:solidFill>
                <a:srgbClr val="838D99"/>
              </a:solidFill>
            </a:endParaRPr>
          </a:p>
        </p:txBody>
      </p:sp>
      <p:sp>
        <p:nvSpPr>
          <p:cNvPr id="31" name="圆角矩形 30"/>
          <p:cNvSpPr>
            <a:spLocks noGrp="1"/>
          </p:cNvSpPr>
          <p:nvPr/>
        </p:nvSpPr>
        <p:spPr>
          <a:xfrm>
            <a:off x="3893344" y="3881438"/>
            <a:ext cx="964406" cy="583406"/>
          </a:xfrm>
          <a:prstGeom prst="roundRect">
            <a:avLst>
              <a:gd name="adj" fmla="val 9796"/>
            </a:avLst>
          </a:prstGeom>
          <a:solidFill>
            <a:srgbClr val="11161C"/>
          </a:solidFill>
          <a:ln w="9525">
            <a:solidFill>
              <a:srgbClr val="2A333E"/>
            </a:solidFill>
            <a:prstDash val="solid"/>
          </a:ln>
        </p:spPr>
      </p:sp>
      <p:sp>
        <p:nvSpPr>
          <p:cNvPr id="32" name="矩形 31"/>
          <p:cNvSpPr>
            <a:spLocks noGrp="1"/>
          </p:cNvSpPr>
          <p:nvPr/>
        </p:nvSpPr>
        <p:spPr>
          <a:xfrm>
            <a:off x="3940969" y="3929063"/>
            <a:ext cx="869156" cy="1524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525" b="1">
                <a:solidFill>
                  <a:srgbClr val="838D99"/>
                </a:solidFill>
              </a:defRPr>
            </a:pPr>
            <a:r>
              <a:rPr sz="525" b="1">
                <a:solidFill>
                  <a:srgbClr val="838D99"/>
                </a:solidFill>
              </a:rPr>
              <a:t>CH12</a:t>
            </a:r>
            <a:endParaRPr sz="525" b="1">
              <a:solidFill>
                <a:srgbClr val="838D99"/>
              </a:solidFill>
            </a:endParaRPr>
          </a:p>
        </p:txBody>
      </p:sp>
      <p:sp>
        <p:nvSpPr>
          <p:cNvPr id="33" name="圆角矩形 32"/>
          <p:cNvSpPr>
            <a:spLocks noGrp="1"/>
          </p:cNvSpPr>
          <p:nvPr/>
        </p:nvSpPr>
        <p:spPr>
          <a:xfrm>
            <a:off x="857250" y="4512469"/>
            <a:ext cx="964406" cy="583406"/>
          </a:xfrm>
          <a:prstGeom prst="roundRect">
            <a:avLst>
              <a:gd name="adj" fmla="val 9796"/>
            </a:avLst>
          </a:prstGeom>
          <a:solidFill>
            <a:srgbClr val="11161C"/>
          </a:solidFill>
          <a:ln w="9525">
            <a:solidFill>
              <a:srgbClr val="2A333E"/>
            </a:solidFill>
            <a:prstDash val="solid"/>
          </a:ln>
        </p:spPr>
      </p:sp>
      <p:sp>
        <p:nvSpPr>
          <p:cNvPr id="34" name="矩形 33"/>
          <p:cNvSpPr>
            <a:spLocks noGrp="1"/>
          </p:cNvSpPr>
          <p:nvPr/>
        </p:nvSpPr>
        <p:spPr>
          <a:xfrm>
            <a:off x="904875" y="4560094"/>
            <a:ext cx="869156" cy="1524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525" b="1">
                <a:solidFill>
                  <a:srgbClr val="838D99"/>
                </a:solidFill>
              </a:defRPr>
            </a:pPr>
            <a:r>
              <a:rPr sz="525" b="1">
                <a:solidFill>
                  <a:srgbClr val="838D99"/>
                </a:solidFill>
              </a:rPr>
              <a:t>CH13</a:t>
            </a:r>
            <a:endParaRPr sz="525" b="1">
              <a:solidFill>
                <a:srgbClr val="838D99"/>
              </a:solidFill>
            </a:endParaRPr>
          </a:p>
        </p:txBody>
      </p:sp>
      <p:sp>
        <p:nvSpPr>
          <p:cNvPr id="35" name="圆角矩形 34"/>
          <p:cNvSpPr>
            <a:spLocks noGrp="1"/>
          </p:cNvSpPr>
          <p:nvPr/>
        </p:nvSpPr>
        <p:spPr>
          <a:xfrm>
            <a:off x="1869281" y="4512469"/>
            <a:ext cx="964406" cy="583406"/>
          </a:xfrm>
          <a:prstGeom prst="roundRect">
            <a:avLst>
              <a:gd name="adj" fmla="val 9796"/>
            </a:avLst>
          </a:prstGeom>
          <a:solidFill>
            <a:srgbClr val="11161C"/>
          </a:solidFill>
          <a:ln w="9525">
            <a:solidFill>
              <a:srgbClr val="2A333E"/>
            </a:solidFill>
            <a:prstDash val="solid"/>
          </a:ln>
        </p:spPr>
      </p:sp>
      <p:sp>
        <p:nvSpPr>
          <p:cNvPr id="36" name="矩形 35"/>
          <p:cNvSpPr>
            <a:spLocks noGrp="1"/>
          </p:cNvSpPr>
          <p:nvPr/>
        </p:nvSpPr>
        <p:spPr>
          <a:xfrm>
            <a:off x="1916906" y="4560094"/>
            <a:ext cx="869156" cy="1524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525" b="1">
                <a:solidFill>
                  <a:srgbClr val="838D99"/>
                </a:solidFill>
              </a:defRPr>
            </a:pPr>
            <a:r>
              <a:rPr sz="525" b="1">
                <a:solidFill>
                  <a:srgbClr val="838D99"/>
                </a:solidFill>
              </a:rPr>
              <a:t>CH14</a:t>
            </a:r>
            <a:endParaRPr sz="525" b="1">
              <a:solidFill>
                <a:srgbClr val="838D99"/>
              </a:solidFill>
            </a:endParaRPr>
          </a:p>
        </p:txBody>
      </p:sp>
      <p:sp>
        <p:nvSpPr>
          <p:cNvPr id="37" name="圆角矩形 36"/>
          <p:cNvSpPr>
            <a:spLocks noGrp="1"/>
          </p:cNvSpPr>
          <p:nvPr/>
        </p:nvSpPr>
        <p:spPr>
          <a:xfrm>
            <a:off x="2881313" y="4512469"/>
            <a:ext cx="964406" cy="583406"/>
          </a:xfrm>
          <a:prstGeom prst="roundRect">
            <a:avLst>
              <a:gd name="adj" fmla="val 9796"/>
            </a:avLst>
          </a:prstGeom>
          <a:solidFill>
            <a:srgbClr val="11161C"/>
          </a:solidFill>
          <a:ln w="9525">
            <a:solidFill>
              <a:srgbClr val="2A333E"/>
            </a:solidFill>
            <a:prstDash val="solid"/>
          </a:ln>
        </p:spPr>
      </p:sp>
      <p:sp>
        <p:nvSpPr>
          <p:cNvPr id="38" name="矩形 37"/>
          <p:cNvSpPr>
            <a:spLocks noGrp="1"/>
          </p:cNvSpPr>
          <p:nvPr/>
        </p:nvSpPr>
        <p:spPr>
          <a:xfrm>
            <a:off x="2928938" y="4560094"/>
            <a:ext cx="869156" cy="1524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525" b="1">
                <a:solidFill>
                  <a:srgbClr val="838D99"/>
                </a:solidFill>
              </a:defRPr>
            </a:pPr>
            <a:r>
              <a:rPr sz="525" b="1">
                <a:solidFill>
                  <a:srgbClr val="838D99"/>
                </a:solidFill>
              </a:rPr>
              <a:t>CH15</a:t>
            </a:r>
            <a:endParaRPr sz="525" b="1">
              <a:solidFill>
                <a:srgbClr val="838D99"/>
              </a:solidFill>
            </a:endParaRPr>
          </a:p>
        </p:txBody>
      </p:sp>
      <p:sp>
        <p:nvSpPr>
          <p:cNvPr id="39" name="圆角矩形 38"/>
          <p:cNvSpPr>
            <a:spLocks noGrp="1"/>
          </p:cNvSpPr>
          <p:nvPr/>
        </p:nvSpPr>
        <p:spPr>
          <a:xfrm>
            <a:off x="3893344" y="4512469"/>
            <a:ext cx="964406" cy="583406"/>
          </a:xfrm>
          <a:prstGeom prst="roundRect">
            <a:avLst>
              <a:gd name="adj" fmla="val 9796"/>
            </a:avLst>
          </a:prstGeom>
          <a:solidFill>
            <a:srgbClr val="11161C"/>
          </a:solidFill>
          <a:ln w="9525">
            <a:solidFill>
              <a:srgbClr val="2A333E"/>
            </a:solidFill>
            <a:prstDash val="solid"/>
          </a:ln>
        </p:spPr>
      </p:sp>
      <p:sp>
        <p:nvSpPr>
          <p:cNvPr id="40" name="矩形 39"/>
          <p:cNvSpPr>
            <a:spLocks noGrp="1"/>
          </p:cNvSpPr>
          <p:nvPr/>
        </p:nvSpPr>
        <p:spPr>
          <a:xfrm>
            <a:off x="3940969" y="4560094"/>
            <a:ext cx="869156" cy="1524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525" b="1">
                <a:solidFill>
                  <a:srgbClr val="838D99"/>
                </a:solidFill>
              </a:defRPr>
            </a:pPr>
            <a:r>
              <a:rPr sz="525" b="1">
                <a:solidFill>
                  <a:srgbClr val="838D99"/>
                </a:solidFill>
              </a:rPr>
              <a:t>CH16</a:t>
            </a:r>
            <a:endParaRPr sz="525" b="1">
              <a:solidFill>
                <a:srgbClr val="838D99"/>
              </a:solidFill>
            </a:endParaRPr>
          </a:p>
        </p:txBody>
      </p:sp>
      <p:sp>
        <p:nvSpPr>
          <p:cNvPr id="41" name="矩形 40"/>
          <p:cNvSpPr>
            <a:spLocks noGrp="1"/>
          </p:cNvSpPr>
          <p:nvPr/>
        </p:nvSpPr>
        <p:spPr>
          <a:xfrm>
            <a:off x="857250" y="5286375"/>
            <a:ext cx="40005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buNone/>
              <a:defRPr sz="1575" b="1">
                <a:solidFill>
                  <a:srgbClr val="F5F7FA"/>
                </a:solidFill>
              </a:defRPr>
            </a:pPr>
            <a:r>
              <a:rPr sz="1575" b="1">
                <a:solidFill>
                  <a:srgbClr val="F5F7FA"/>
                </a:solidFill>
              </a:rPr>
              <a:t>16 画面运行</a:t>
            </a:r>
            <a:endParaRPr sz="1575" b="1">
              <a:solidFill>
                <a:srgbClr val="F5F7FA"/>
              </a:solidFill>
            </a:endParaRPr>
          </a:p>
        </p:txBody>
      </p:sp>
      <p:sp>
        <p:nvSpPr>
          <p:cNvPr id="42" name="矩形 41"/>
          <p:cNvSpPr>
            <a:spLocks noGrp="1"/>
          </p:cNvSpPr>
          <p:nvPr/>
        </p:nvSpPr>
        <p:spPr>
          <a:xfrm>
            <a:off x="5286375" y="3733800"/>
            <a:ext cx="857250" cy="38100"/>
          </a:xfrm>
          <a:prstGeom prst="rect">
            <a:avLst/>
          </a:prstGeom>
          <a:solidFill>
            <a:srgbClr val="1477FF"/>
          </a:solidFill>
          <a:ln w="0">
            <a:noFill/>
            <a:prstDash val="solid"/>
          </a:ln>
        </p:spPr>
      </p:sp>
      <p:sp>
        <p:nvSpPr>
          <p:cNvPr id="43" name="矩形 42"/>
          <p:cNvSpPr>
            <a:spLocks noGrp="1"/>
          </p:cNvSpPr>
          <p:nvPr/>
        </p:nvSpPr>
        <p:spPr>
          <a:xfrm>
            <a:off x="5143500" y="3333750"/>
            <a:ext cx="1143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buNone/>
              <a:defRPr sz="1275" b="1">
                <a:solidFill>
                  <a:srgbClr val="22C5FF"/>
                </a:solidFill>
              </a:defRPr>
            </a:pPr>
            <a:r>
              <a:rPr sz="1275" b="1">
                <a:solidFill>
                  <a:srgbClr val="22C5FF"/>
                </a:solidFill>
              </a:rPr>
              <a:t>切换布局</a:t>
            </a:r>
            <a:endParaRPr sz="1275" b="1">
              <a:solidFill>
                <a:srgbClr val="22C5FF"/>
              </a:solidFill>
            </a:endParaRPr>
          </a:p>
        </p:txBody>
      </p:sp>
      <p:sp>
        <p:nvSpPr>
          <p:cNvPr id="44" name="圆角矩形 43"/>
          <p:cNvSpPr>
            <a:spLocks noGrp="1"/>
          </p:cNvSpPr>
          <p:nvPr/>
        </p:nvSpPr>
        <p:spPr>
          <a:xfrm>
            <a:off x="6572250" y="2619375"/>
            <a:ext cx="1976438" cy="1214438"/>
          </a:xfrm>
          <a:prstGeom prst="roundRect">
            <a:avLst>
              <a:gd name="adj" fmla="val 4706"/>
            </a:avLst>
          </a:prstGeom>
          <a:solidFill>
            <a:srgbClr val="11161C"/>
          </a:solidFill>
          <a:ln w="9525">
            <a:solidFill>
              <a:srgbClr val="2A333E"/>
            </a:solidFill>
            <a:prstDash val="solid"/>
          </a:ln>
        </p:spPr>
      </p:sp>
      <p:sp>
        <p:nvSpPr>
          <p:cNvPr id="45" name="矩形 44"/>
          <p:cNvSpPr>
            <a:spLocks noGrp="1"/>
          </p:cNvSpPr>
          <p:nvPr/>
        </p:nvSpPr>
        <p:spPr>
          <a:xfrm>
            <a:off x="6619875" y="2667000"/>
            <a:ext cx="1881188" cy="1524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675" b="1">
                <a:solidFill>
                  <a:srgbClr val="838D99"/>
                </a:solidFill>
              </a:defRPr>
            </a:pPr>
            <a:r>
              <a:rPr sz="675" b="1">
                <a:solidFill>
                  <a:srgbClr val="838D99"/>
                </a:solidFill>
              </a:rPr>
              <a:t>CH1</a:t>
            </a:r>
            <a:endParaRPr sz="675" b="1">
              <a:solidFill>
                <a:srgbClr val="838D99"/>
              </a:solidFill>
            </a:endParaRPr>
          </a:p>
        </p:txBody>
      </p:sp>
      <p:sp>
        <p:nvSpPr>
          <p:cNvPr id="46" name="圆角矩形 45"/>
          <p:cNvSpPr>
            <a:spLocks noGrp="1"/>
          </p:cNvSpPr>
          <p:nvPr/>
        </p:nvSpPr>
        <p:spPr>
          <a:xfrm>
            <a:off x="8596313" y="2619375"/>
            <a:ext cx="1976438" cy="1214438"/>
          </a:xfrm>
          <a:prstGeom prst="roundRect">
            <a:avLst>
              <a:gd name="adj" fmla="val 4706"/>
            </a:avLst>
          </a:prstGeom>
          <a:solidFill>
            <a:srgbClr val="101A28"/>
          </a:solidFill>
          <a:ln w="28575">
            <a:solidFill>
              <a:srgbClr val="D7DE23"/>
            </a:solidFill>
            <a:prstDash val="solid"/>
          </a:ln>
        </p:spPr>
      </p:sp>
      <p:sp>
        <p:nvSpPr>
          <p:cNvPr id="47" name="矩形 46"/>
          <p:cNvSpPr>
            <a:spLocks noGrp="1"/>
          </p:cNvSpPr>
          <p:nvPr/>
        </p:nvSpPr>
        <p:spPr>
          <a:xfrm>
            <a:off x="8643938" y="2667000"/>
            <a:ext cx="1881188" cy="1524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675" b="1">
                <a:solidFill>
                  <a:srgbClr val="F5F7FA"/>
                </a:solidFill>
              </a:defRPr>
            </a:pPr>
            <a:r>
              <a:rPr sz="675" b="1">
                <a:solidFill>
                  <a:srgbClr val="F5F7FA"/>
                </a:solidFill>
              </a:rPr>
              <a:t>CH2</a:t>
            </a:r>
            <a:endParaRPr sz="675" b="1">
              <a:solidFill>
                <a:srgbClr val="F5F7FA"/>
              </a:solidFill>
            </a:endParaRPr>
          </a:p>
        </p:txBody>
      </p:sp>
      <p:sp>
        <p:nvSpPr>
          <p:cNvPr id="48" name="圆角矩形 47"/>
          <p:cNvSpPr>
            <a:spLocks noGrp="1"/>
          </p:cNvSpPr>
          <p:nvPr/>
        </p:nvSpPr>
        <p:spPr>
          <a:xfrm>
            <a:off x="6572250" y="3881438"/>
            <a:ext cx="1976438" cy="1214438"/>
          </a:xfrm>
          <a:prstGeom prst="roundRect">
            <a:avLst>
              <a:gd name="adj" fmla="val 4706"/>
            </a:avLst>
          </a:prstGeom>
          <a:solidFill>
            <a:srgbClr val="11161C"/>
          </a:solidFill>
          <a:ln w="9525">
            <a:solidFill>
              <a:srgbClr val="2A333E"/>
            </a:solidFill>
            <a:prstDash val="solid"/>
          </a:ln>
        </p:spPr>
      </p:sp>
      <p:sp>
        <p:nvSpPr>
          <p:cNvPr id="49" name="矩形 48"/>
          <p:cNvSpPr>
            <a:spLocks noGrp="1"/>
          </p:cNvSpPr>
          <p:nvPr/>
        </p:nvSpPr>
        <p:spPr>
          <a:xfrm>
            <a:off x="6619875" y="3929063"/>
            <a:ext cx="1881188" cy="1524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675" b="1">
                <a:solidFill>
                  <a:srgbClr val="838D99"/>
                </a:solidFill>
              </a:defRPr>
            </a:pPr>
            <a:r>
              <a:rPr sz="675" b="1">
                <a:solidFill>
                  <a:srgbClr val="838D99"/>
                </a:solidFill>
              </a:rPr>
              <a:t>CH3</a:t>
            </a:r>
            <a:endParaRPr sz="675" b="1">
              <a:solidFill>
                <a:srgbClr val="838D99"/>
              </a:solidFill>
            </a:endParaRPr>
          </a:p>
        </p:txBody>
      </p:sp>
      <p:sp>
        <p:nvSpPr>
          <p:cNvPr id="50" name="圆角矩形 49"/>
          <p:cNvSpPr>
            <a:spLocks noGrp="1"/>
          </p:cNvSpPr>
          <p:nvPr/>
        </p:nvSpPr>
        <p:spPr>
          <a:xfrm>
            <a:off x="8596313" y="3881438"/>
            <a:ext cx="1976438" cy="1214438"/>
          </a:xfrm>
          <a:prstGeom prst="roundRect">
            <a:avLst>
              <a:gd name="adj" fmla="val 4706"/>
            </a:avLst>
          </a:prstGeom>
          <a:solidFill>
            <a:srgbClr val="11161C"/>
          </a:solidFill>
          <a:ln w="9525">
            <a:solidFill>
              <a:srgbClr val="2A333E"/>
            </a:solidFill>
            <a:prstDash val="solid"/>
          </a:ln>
        </p:spPr>
      </p:sp>
      <p:sp>
        <p:nvSpPr>
          <p:cNvPr id="51" name="矩形 50"/>
          <p:cNvSpPr>
            <a:spLocks noGrp="1"/>
          </p:cNvSpPr>
          <p:nvPr/>
        </p:nvSpPr>
        <p:spPr>
          <a:xfrm>
            <a:off x="8643938" y="3929063"/>
            <a:ext cx="1881188" cy="1524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675" b="1">
                <a:solidFill>
                  <a:srgbClr val="838D99"/>
                </a:solidFill>
              </a:defRPr>
            </a:pPr>
            <a:r>
              <a:rPr sz="675" b="1">
                <a:solidFill>
                  <a:srgbClr val="838D99"/>
                </a:solidFill>
              </a:rPr>
              <a:t>CH4</a:t>
            </a:r>
            <a:endParaRPr sz="675" b="1">
              <a:solidFill>
                <a:srgbClr val="838D99"/>
              </a:solidFill>
            </a:endParaRPr>
          </a:p>
        </p:txBody>
      </p:sp>
      <p:sp>
        <p:nvSpPr>
          <p:cNvPr id="52" name="矩形 51"/>
          <p:cNvSpPr>
            <a:spLocks noGrp="1"/>
          </p:cNvSpPr>
          <p:nvPr/>
        </p:nvSpPr>
        <p:spPr>
          <a:xfrm>
            <a:off x="6572250" y="5286375"/>
            <a:ext cx="40005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buNone/>
              <a:defRPr sz="1575" b="1">
                <a:solidFill>
                  <a:srgbClr val="F5F7FA"/>
                </a:solidFill>
              </a:defRPr>
            </a:pPr>
            <a:r>
              <a:rPr sz="1575" b="1">
                <a:solidFill>
                  <a:srgbClr val="F5F7FA"/>
                </a:solidFill>
              </a:rPr>
              <a:t>4 画面显示</a:t>
            </a:r>
            <a:endParaRPr sz="1575" b="1">
              <a:solidFill>
                <a:srgbClr val="F5F7FA"/>
              </a:solidFill>
            </a:endParaRPr>
          </a:p>
        </p:txBody>
      </p:sp>
      <p:sp>
        <p:nvSpPr>
          <p:cNvPr id="53" name="矩形 52"/>
          <p:cNvSpPr>
            <a:spLocks noGrp="1"/>
          </p:cNvSpPr>
          <p:nvPr/>
        </p:nvSpPr>
        <p:spPr>
          <a:xfrm>
            <a:off x="1571625" y="5953125"/>
            <a:ext cx="904875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buNone/>
              <a:defRPr sz="1350" b="1">
                <a:solidFill>
                  <a:srgbClr val="D7DE23"/>
                </a:solidFill>
              </a:defRPr>
            </a:pPr>
            <a:r>
              <a:rPr sz="1350" b="1">
                <a:solidFill>
                  <a:srgbClr val="D7DE23"/>
                </a:solidFill>
              </a:rPr>
              <a:t>隐藏通道仍在工作；只有用户执行“关闭当前画面”或退出程序时才释放通道。</a:t>
            </a:r>
            <a:endParaRPr sz="1350" b="1">
              <a:solidFill>
                <a:srgbClr val="D7DE23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90B0E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1" name="矩形 30"/>
          <p:cNvSpPr>
            <a:spLocks noGrp="1"/>
          </p:cNvSpPr>
          <p:nvPr/>
        </p:nvSpPr>
        <p:spPr>
          <a:xfrm>
            <a:off x="0" y="0"/>
            <a:ext cx="12192000" cy="57150"/>
          </a:xfrm>
          <a:prstGeom prst="rect">
            <a:avLst/>
          </a:prstGeom>
          <a:solidFill>
            <a:srgbClr val="1477FF"/>
          </a:solidFill>
          <a:ln w="0">
            <a:noFill/>
            <a:prstDash val="solid"/>
          </a:ln>
        </p:spPr>
      </p:sp>
      <p:sp>
        <p:nvSpPr>
          <p:cNvPr id="2" name="矩形 1"/>
          <p:cNvSpPr>
            <a:spLocks noGrp="1"/>
          </p:cNvSpPr>
          <p:nvPr/>
        </p:nvSpPr>
        <p:spPr>
          <a:xfrm>
            <a:off x="666750" y="361950"/>
            <a:ext cx="5429250" cy="238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050" b="1">
                <a:solidFill>
                  <a:srgbClr val="22C5FF"/>
                </a:solidFill>
              </a:defRPr>
            </a:pPr>
            <a:r>
              <a:rPr sz="1050" b="1">
                <a:solidFill>
                  <a:srgbClr val="22C5FF"/>
                </a:solidFill>
              </a:rPr>
              <a:t>LIVE INFORMATION</a:t>
            </a:r>
            <a:endParaRPr sz="1050" b="1">
              <a:solidFill>
                <a:srgbClr val="22C5FF"/>
              </a:solidFill>
            </a:endParaRPr>
          </a:p>
        </p:txBody>
      </p:sp>
      <p:sp>
        <p:nvSpPr>
          <p:cNvPr id="3" name="矩形 2"/>
          <p:cNvSpPr>
            <a:spLocks noGrp="1"/>
          </p:cNvSpPr>
          <p:nvPr/>
        </p:nvSpPr>
        <p:spPr>
          <a:xfrm>
            <a:off x="666750" y="647700"/>
            <a:ext cx="10287000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3150" b="1">
                <a:solidFill>
                  <a:srgbClr val="F5F7FA"/>
                </a:solidFill>
              </a:defRPr>
            </a:pPr>
            <a:r>
              <a:rPr sz="3150" b="1">
                <a:solidFill>
                  <a:srgbClr val="F5F7FA"/>
                </a:solidFill>
              </a:rPr>
              <a:t>通道信息让信号状态一目了然</a:t>
            </a:r>
            <a:endParaRPr sz="3150" b="1">
              <a:solidFill>
                <a:srgbClr val="F5F7FA"/>
              </a:solidFill>
            </a:endParaRPr>
          </a:p>
        </p:txBody>
      </p:sp>
      <p:sp>
        <p:nvSpPr>
          <p:cNvPr id="4" name="矩形 3"/>
          <p:cNvSpPr>
            <a:spLocks noGrp="1"/>
          </p:cNvSpPr>
          <p:nvPr/>
        </p:nvSpPr>
        <p:spPr>
          <a:xfrm>
            <a:off x="10953750" y="476250"/>
            <a:ext cx="5715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buNone/>
              <a:defRPr sz="975" b="1">
                <a:solidFill>
                  <a:srgbClr val="838D99"/>
                </a:solidFill>
              </a:defRPr>
            </a:pPr>
            <a:r>
              <a:rPr sz="975" b="1">
                <a:solidFill>
                  <a:srgbClr val="838D99"/>
                </a:solidFill>
              </a:rPr>
              <a:t>11</a:t>
            </a:r>
            <a:endParaRPr sz="975" b="1">
              <a:solidFill>
                <a:srgbClr val="838D99"/>
              </a:solidFill>
            </a:endParaRPr>
          </a:p>
        </p:txBody>
      </p:sp>
      <p:sp>
        <p:nvSpPr>
          <p:cNvPr id="5" name="矩形 4"/>
          <p:cNvSpPr>
            <a:spLocks noGrp="1"/>
          </p:cNvSpPr>
          <p:nvPr/>
        </p:nvSpPr>
        <p:spPr>
          <a:xfrm>
            <a:off x="666750" y="6477000"/>
            <a:ext cx="10858500" cy="9525"/>
          </a:xfrm>
          <a:prstGeom prst="rect">
            <a:avLst/>
          </a:prstGeom>
          <a:solidFill>
            <a:srgbClr val="2A333E"/>
          </a:solidFill>
          <a:ln w="0">
            <a:noFill/>
            <a:prstDash val="solid"/>
          </a:ln>
        </p:spPr>
      </p:sp>
      <p:sp>
        <p:nvSpPr>
          <p:cNvPr id="6" name="矩形 5"/>
          <p:cNvSpPr>
            <a:spLocks noGrp="1"/>
          </p:cNvSpPr>
          <p:nvPr/>
        </p:nvSpPr>
        <p:spPr>
          <a:xfrm>
            <a:off x="666750" y="6553200"/>
            <a:ext cx="7048500" cy="171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825" b="0">
                <a:solidFill>
                  <a:srgbClr val="838D99"/>
                </a:solidFill>
              </a:defRPr>
            </a:pPr>
            <a:r>
              <a:rPr lang="en-US" sz="825" b="0">
                <a:solidFill>
                  <a:srgbClr val="838D99"/>
                </a:solidFill>
              </a:rPr>
              <a:t>CSZX</a:t>
            </a:r>
            <a:r>
              <a:rPr sz="825" b="0">
                <a:solidFill>
                  <a:srgbClr val="838D99"/>
                </a:solidFill>
              </a:rPr>
              <a:t> Player  |  多通道视频预览 · 播放 · 录像</a:t>
            </a:r>
            <a:endParaRPr sz="825" b="0">
              <a:solidFill>
                <a:srgbClr val="838D99"/>
              </a:solidFill>
            </a:endParaRPr>
          </a:p>
        </p:txBody>
      </p:sp>
      <p:sp>
        <p:nvSpPr>
          <p:cNvPr id="7" name="矩形 6"/>
          <p:cNvSpPr>
            <a:spLocks noGrp="1"/>
          </p:cNvSpPr>
          <p:nvPr/>
        </p:nvSpPr>
        <p:spPr>
          <a:xfrm>
            <a:off x="10477500" y="6553200"/>
            <a:ext cx="1047750" cy="171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buNone/>
              <a:defRPr sz="825" b="0">
                <a:solidFill>
                  <a:srgbClr val="838D99"/>
                </a:solidFill>
              </a:defRPr>
            </a:pPr>
            <a:r>
              <a:rPr sz="825" b="0">
                <a:solidFill>
                  <a:srgbClr val="838D99"/>
                </a:solidFill>
              </a:rPr>
              <a:t>v1.7.14</a:t>
            </a:r>
            <a:endParaRPr sz="825" b="0">
              <a:solidFill>
                <a:srgbClr val="838D99"/>
              </a:solidFill>
            </a:endParaRPr>
          </a:p>
        </p:txBody>
      </p:sp>
      <p:sp>
        <p:nvSpPr>
          <p:cNvPr id="8" name="圆角矩形 7"/>
          <p:cNvSpPr>
            <a:spLocks noGrp="1"/>
          </p:cNvSpPr>
          <p:nvPr/>
        </p:nvSpPr>
        <p:spPr>
          <a:xfrm>
            <a:off x="666750" y="1476375"/>
            <a:ext cx="5905500" cy="4333875"/>
          </a:xfrm>
          <a:prstGeom prst="roundRect">
            <a:avLst>
              <a:gd name="adj" fmla="val 2637"/>
            </a:avLst>
          </a:prstGeom>
          <a:solidFill>
            <a:srgbClr val="151A20"/>
          </a:solidFill>
          <a:ln w="9525">
            <a:solidFill>
              <a:srgbClr val="2A333E"/>
            </a:solidFill>
            <a:prstDash val="solid"/>
          </a:ln>
        </p:spPr>
      </p:sp>
      <p:sp>
        <p:nvSpPr>
          <p:cNvPr id="9" name="矩形 8"/>
          <p:cNvSpPr>
            <a:spLocks noGrp="1"/>
          </p:cNvSpPr>
          <p:nvPr/>
        </p:nvSpPr>
        <p:spPr>
          <a:xfrm>
            <a:off x="1000125" y="1809750"/>
            <a:ext cx="114300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2025" b="1">
                <a:solidFill>
                  <a:srgbClr val="F5F7FA"/>
                </a:solidFill>
              </a:defRPr>
            </a:pPr>
            <a:r>
              <a:rPr sz="2025" b="1">
                <a:solidFill>
                  <a:srgbClr val="F5F7FA"/>
                </a:solidFill>
              </a:rPr>
              <a:t>CH03</a:t>
            </a:r>
            <a:endParaRPr sz="2025" b="1">
              <a:solidFill>
                <a:srgbClr val="F5F7FA"/>
              </a:solidFill>
            </a:endParaRPr>
          </a:p>
        </p:txBody>
      </p:sp>
      <p:sp>
        <p:nvSpPr>
          <p:cNvPr id="10" name="矩形 9"/>
          <p:cNvSpPr>
            <a:spLocks noGrp="1"/>
          </p:cNvSpPr>
          <p:nvPr/>
        </p:nvSpPr>
        <p:spPr>
          <a:xfrm>
            <a:off x="1000125" y="2428875"/>
            <a:ext cx="28575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2625" b="1">
                <a:solidFill>
                  <a:srgbClr val="F5F7FA"/>
                </a:solidFill>
              </a:defRPr>
            </a:pPr>
            <a:r>
              <a:rPr sz="2625" b="1">
                <a:solidFill>
                  <a:srgbClr val="F5F7FA"/>
                </a:solidFill>
              </a:rPr>
              <a:t>1920 × 1080</a:t>
            </a:r>
            <a:endParaRPr sz="2625" b="1">
              <a:solidFill>
                <a:srgbClr val="F5F7FA"/>
              </a:solidFill>
            </a:endParaRPr>
          </a:p>
        </p:txBody>
      </p:sp>
      <p:sp>
        <p:nvSpPr>
          <p:cNvPr id="11" name="矩形 10"/>
          <p:cNvSpPr>
            <a:spLocks noGrp="1"/>
          </p:cNvSpPr>
          <p:nvPr/>
        </p:nvSpPr>
        <p:spPr>
          <a:xfrm>
            <a:off x="1000125" y="2933700"/>
            <a:ext cx="20955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575" b="1">
                <a:solidFill>
                  <a:srgbClr val="22C5FF"/>
                </a:solidFill>
              </a:defRPr>
            </a:pPr>
            <a:r>
              <a:rPr sz="1575" b="1">
                <a:solidFill>
                  <a:srgbClr val="22C5FF"/>
                </a:solidFill>
              </a:rPr>
              <a:t>59.94 fps</a:t>
            </a:r>
            <a:endParaRPr sz="1575" b="1">
              <a:solidFill>
                <a:srgbClr val="22C5FF"/>
              </a:solidFill>
            </a:endParaRPr>
          </a:p>
        </p:txBody>
      </p:sp>
      <p:sp>
        <p:nvSpPr>
          <p:cNvPr id="12" name="矩形 11"/>
          <p:cNvSpPr>
            <a:spLocks noGrp="1"/>
          </p:cNvSpPr>
          <p:nvPr/>
        </p:nvSpPr>
        <p:spPr>
          <a:xfrm>
            <a:off x="1000125" y="3543300"/>
            <a:ext cx="4762500" cy="9525"/>
          </a:xfrm>
          <a:prstGeom prst="rect">
            <a:avLst/>
          </a:prstGeom>
          <a:solidFill>
            <a:srgbClr val="2A333E"/>
          </a:solidFill>
          <a:ln w="0">
            <a:noFill/>
            <a:prstDash val="solid"/>
          </a:ln>
        </p:spPr>
      </p:sp>
      <p:sp>
        <p:nvSpPr>
          <p:cNvPr id="13" name="矩形 12"/>
          <p:cNvSpPr>
            <a:spLocks noGrp="1"/>
          </p:cNvSpPr>
          <p:nvPr/>
        </p:nvSpPr>
        <p:spPr>
          <a:xfrm>
            <a:off x="1000125" y="3810000"/>
            <a:ext cx="37147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275" b="0">
                <a:solidFill>
                  <a:srgbClr val="838D99"/>
                </a:solidFill>
              </a:defRPr>
            </a:pPr>
            <a:r>
              <a:rPr sz="1275" b="0">
                <a:solidFill>
                  <a:srgbClr val="838D99"/>
                </a:solidFill>
              </a:rPr>
              <a:t>设备 / 输入 / 颜色格式</a:t>
            </a:r>
            <a:endParaRPr sz="1275" b="0">
              <a:solidFill>
                <a:srgbClr val="838D99"/>
              </a:solidFill>
            </a:endParaRPr>
          </a:p>
        </p:txBody>
      </p:sp>
      <p:sp>
        <p:nvSpPr>
          <p:cNvPr id="14" name="矩形 13"/>
          <p:cNvSpPr>
            <a:spLocks noGrp="1"/>
          </p:cNvSpPr>
          <p:nvPr/>
        </p:nvSpPr>
        <p:spPr>
          <a:xfrm>
            <a:off x="1000125" y="4248150"/>
            <a:ext cx="44767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275" b="0">
                <a:solidFill>
                  <a:srgbClr val="838D99"/>
                </a:solidFill>
              </a:defRPr>
            </a:pPr>
            <a:r>
              <a:rPr sz="1275" b="0">
                <a:solidFill>
                  <a:srgbClr val="838D99"/>
                </a:solidFill>
              </a:rPr>
              <a:t>真实采集帧率 / 音频输入 / 监听状态</a:t>
            </a:r>
            <a:endParaRPr sz="1275" b="0">
              <a:solidFill>
                <a:srgbClr val="838D99"/>
              </a:solidFill>
            </a:endParaRPr>
          </a:p>
        </p:txBody>
      </p:sp>
      <p:sp>
        <p:nvSpPr>
          <p:cNvPr id="15" name="矩形 14"/>
          <p:cNvSpPr>
            <a:spLocks noGrp="1"/>
          </p:cNvSpPr>
          <p:nvPr/>
        </p:nvSpPr>
        <p:spPr>
          <a:xfrm>
            <a:off x="1000125" y="4686300"/>
            <a:ext cx="1714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275" b="0">
                <a:solidFill>
                  <a:srgbClr val="838D99"/>
                </a:solidFill>
              </a:defRPr>
            </a:pPr>
            <a:r>
              <a:rPr sz="1275" b="0">
                <a:solidFill>
                  <a:srgbClr val="838D99"/>
                </a:solidFill>
              </a:rPr>
              <a:t>录像状态</a:t>
            </a:r>
            <a:endParaRPr sz="1275" b="0">
              <a:solidFill>
                <a:srgbClr val="838D99"/>
              </a:solidFill>
            </a:endParaRPr>
          </a:p>
        </p:txBody>
      </p:sp>
      <p:sp>
        <p:nvSpPr>
          <p:cNvPr id="16" name="圆角矩形 15"/>
          <p:cNvSpPr>
            <a:spLocks noGrp="1"/>
          </p:cNvSpPr>
          <p:nvPr/>
        </p:nvSpPr>
        <p:spPr>
          <a:xfrm>
            <a:off x="5286375" y="4676775"/>
            <a:ext cx="171450" cy="171450"/>
          </a:xfrm>
          <a:prstGeom prst="roundRect">
            <a:avLst>
              <a:gd name="adj" fmla="val 33333"/>
            </a:avLst>
          </a:prstGeom>
          <a:solidFill>
            <a:srgbClr val="FF3B30"/>
          </a:solidFill>
          <a:ln w="0">
            <a:noFill/>
            <a:prstDash val="solid"/>
          </a:ln>
        </p:spPr>
      </p:sp>
      <p:sp>
        <p:nvSpPr>
          <p:cNvPr id="17" name="矩形 16"/>
          <p:cNvSpPr>
            <a:spLocks noGrp="1"/>
          </p:cNvSpPr>
          <p:nvPr/>
        </p:nvSpPr>
        <p:spPr>
          <a:xfrm>
            <a:off x="5524500" y="4657725"/>
            <a:ext cx="619125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200" b="1">
                <a:solidFill>
                  <a:srgbClr val="FF3B30"/>
                </a:solidFill>
              </a:defRPr>
            </a:pPr>
            <a:r>
              <a:rPr sz="1200" b="1">
                <a:solidFill>
                  <a:srgbClr val="FF3B30"/>
                </a:solidFill>
              </a:rPr>
              <a:t>REC</a:t>
            </a:r>
            <a:endParaRPr sz="1200" b="1">
              <a:solidFill>
                <a:srgbClr val="FF3B30"/>
              </a:solidFill>
            </a:endParaRPr>
          </a:p>
        </p:txBody>
      </p:sp>
      <p:sp>
        <p:nvSpPr>
          <p:cNvPr id="18" name="矩形 17"/>
          <p:cNvSpPr>
            <a:spLocks noGrp="1"/>
          </p:cNvSpPr>
          <p:nvPr/>
        </p:nvSpPr>
        <p:spPr>
          <a:xfrm>
            <a:off x="1000125" y="5219700"/>
            <a:ext cx="48577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275" b="0">
                <a:solidFill>
                  <a:srgbClr val="CBD2DA"/>
                </a:solidFill>
              </a:defRPr>
            </a:pPr>
            <a:r>
              <a:rPr sz="1275" b="0">
                <a:solidFill>
                  <a:srgbClr val="CBD2DA"/>
                </a:solidFill>
              </a:rPr>
              <a:t>信息显示采用透明 OSD，在不同画面亮度下仍保持可读性。</a:t>
            </a:r>
            <a:endParaRPr sz="1275" b="0">
              <a:solidFill>
                <a:srgbClr val="CBD2DA"/>
              </a:solidFill>
            </a:endParaRPr>
          </a:p>
        </p:txBody>
      </p:sp>
      <p:sp>
        <p:nvSpPr>
          <p:cNvPr id="19" name="矩形 18"/>
          <p:cNvSpPr>
            <a:spLocks noGrp="1"/>
          </p:cNvSpPr>
          <p:nvPr/>
        </p:nvSpPr>
        <p:spPr>
          <a:xfrm>
            <a:off x="7143750" y="1809750"/>
            <a:ext cx="609600" cy="2476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975" b="1">
                <a:solidFill>
                  <a:srgbClr val="22C5FF"/>
                </a:solidFill>
              </a:defRPr>
            </a:pPr>
            <a:r>
              <a:rPr sz="975" b="1">
                <a:solidFill>
                  <a:srgbClr val="22C5FF"/>
                </a:solidFill>
              </a:rPr>
              <a:t>01</a:t>
            </a:r>
            <a:endParaRPr sz="975" b="1">
              <a:solidFill>
                <a:srgbClr val="22C5FF"/>
              </a:solidFill>
            </a:endParaRPr>
          </a:p>
        </p:txBody>
      </p:sp>
      <p:sp>
        <p:nvSpPr>
          <p:cNvPr id="20" name="矩形 19"/>
          <p:cNvSpPr>
            <a:spLocks noGrp="1"/>
          </p:cNvSpPr>
          <p:nvPr/>
        </p:nvSpPr>
        <p:spPr>
          <a:xfrm>
            <a:off x="7924800" y="1790700"/>
            <a:ext cx="33147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650" b="1">
                <a:solidFill>
                  <a:srgbClr val="F5F7FA"/>
                </a:solidFill>
              </a:defRPr>
            </a:pPr>
            <a:r>
              <a:rPr sz="1650" b="1">
                <a:solidFill>
                  <a:srgbClr val="F5F7FA"/>
                </a:solidFill>
              </a:rPr>
              <a:t>选择帧率与真实帧率分开显示</a:t>
            </a:r>
            <a:endParaRPr sz="1650" b="1">
              <a:solidFill>
                <a:srgbClr val="F5F7FA"/>
              </a:solidFill>
            </a:endParaRPr>
          </a:p>
        </p:txBody>
      </p:sp>
      <p:sp>
        <p:nvSpPr>
          <p:cNvPr id="21" name="矩形 20"/>
          <p:cNvSpPr>
            <a:spLocks noGrp="1"/>
          </p:cNvSpPr>
          <p:nvPr/>
        </p:nvSpPr>
        <p:spPr>
          <a:xfrm>
            <a:off x="7924800" y="2124075"/>
            <a:ext cx="3314700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125" b="0">
                <a:solidFill>
                  <a:srgbClr val="CBD2DA"/>
                </a:solidFill>
              </a:defRPr>
            </a:pPr>
            <a:r>
              <a:rPr sz="1125" b="0">
                <a:solidFill>
                  <a:srgbClr val="CBD2DA"/>
                </a:solidFill>
              </a:rPr>
              <a:t>既能确认配置值，也能观察实际到达的采集帧率。</a:t>
            </a:r>
            <a:endParaRPr sz="1125" b="0">
              <a:solidFill>
                <a:srgbClr val="CBD2DA"/>
              </a:solidFill>
            </a:endParaRPr>
          </a:p>
        </p:txBody>
      </p:sp>
      <p:sp>
        <p:nvSpPr>
          <p:cNvPr id="22" name="矩形 21"/>
          <p:cNvSpPr>
            <a:spLocks noGrp="1"/>
          </p:cNvSpPr>
          <p:nvPr/>
        </p:nvSpPr>
        <p:spPr>
          <a:xfrm>
            <a:off x="7924800" y="2743200"/>
            <a:ext cx="3314700" cy="9525"/>
          </a:xfrm>
          <a:prstGeom prst="rect">
            <a:avLst/>
          </a:prstGeom>
          <a:solidFill>
            <a:srgbClr val="2A333E"/>
          </a:solidFill>
          <a:ln w="0">
            <a:noFill/>
            <a:prstDash val="solid"/>
          </a:ln>
        </p:spPr>
      </p:sp>
      <p:sp>
        <p:nvSpPr>
          <p:cNvPr id="23" name="矩形 22"/>
          <p:cNvSpPr>
            <a:spLocks noGrp="1"/>
          </p:cNvSpPr>
          <p:nvPr/>
        </p:nvSpPr>
        <p:spPr>
          <a:xfrm>
            <a:off x="7143750" y="3143250"/>
            <a:ext cx="609600" cy="2476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975" b="1">
                <a:solidFill>
                  <a:srgbClr val="22C5FF"/>
                </a:solidFill>
              </a:defRPr>
            </a:pPr>
            <a:r>
              <a:rPr sz="975" b="1">
                <a:solidFill>
                  <a:srgbClr val="22C5FF"/>
                </a:solidFill>
              </a:rPr>
              <a:t>02</a:t>
            </a:r>
            <a:endParaRPr sz="975" b="1">
              <a:solidFill>
                <a:srgbClr val="22C5FF"/>
              </a:solidFill>
            </a:endParaRPr>
          </a:p>
        </p:txBody>
      </p:sp>
      <p:sp>
        <p:nvSpPr>
          <p:cNvPr id="24" name="矩形 23"/>
          <p:cNvSpPr>
            <a:spLocks noGrp="1"/>
          </p:cNvSpPr>
          <p:nvPr/>
        </p:nvSpPr>
        <p:spPr>
          <a:xfrm>
            <a:off x="7924800" y="3124200"/>
            <a:ext cx="33147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650" b="1">
                <a:solidFill>
                  <a:srgbClr val="F5F7FA"/>
                </a:solidFill>
              </a:defRPr>
            </a:pPr>
            <a:r>
              <a:rPr sz="1650" b="1">
                <a:solidFill>
                  <a:srgbClr val="F5F7FA"/>
                </a:solidFill>
              </a:rPr>
              <a:t>每通道拥有独立状态</a:t>
            </a:r>
            <a:endParaRPr sz="1650" b="1">
              <a:solidFill>
                <a:srgbClr val="F5F7FA"/>
              </a:solidFill>
            </a:endParaRPr>
          </a:p>
        </p:txBody>
      </p:sp>
      <p:sp>
        <p:nvSpPr>
          <p:cNvPr id="25" name="矩形 24"/>
          <p:cNvSpPr>
            <a:spLocks noGrp="1"/>
          </p:cNvSpPr>
          <p:nvPr/>
        </p:nvSpPr>
        <p:spPr>
          <a:xfrm>
            <a:off x="7924800" y="3457575"/>
            <a:ext cx="3314700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125" b="0">
                <a:solidFill>
                  <a:srgbClr val="CBD2DA"/>
                </a:solidFill>
              </a:defRPr>
            </a:pPr>
            <a:r>
              <a:rPr sz="1125" b="0">
                <a:solidFill>
                  <a:srgbClr val="CBD2DA"/>
                </a:solidFill>
              </a:rPr>
              <a:t>通道名称、音频监听与录像状态互不混淆。</a:t>
            </a:r>
            <a:endParaRPr sz="1125" b="0">
              <a:solidFill>
                <a:srgbClr val="CBD2DA"/>
              </a:solidFill>
            </a:endParaRPr>
          </a:p>
        </p:txBody>
      </p:sp>
      <p:sp>
        <p:nvSpPr>
          <p:cNvPr id="26" name="矩形 25"/>
          <p:cNvSpPr>
            <a:spLocks noGrp="1"/>
          </p:cNvSpPr>
          <p:nvPr/>
        </p:nvSpPr>
        <p:spPr>
          <a:xfrm>
            <a:off x="7924800" y="4076700"/>
            <a:ext cx="3314700" cy="9525"/>
          </a:xfrm>
          <a:prstGeom prst="rect">
            <a:avLst/>
          </a:prstGeom>
          <a:solidFill>
            <a:srgbClr val="2A333E"/>
          </a:solidFill>
          <a:ln w="0">
            <a:noFill/>
            <a:prstDash val="solid"/>
          </a:ln>
        </p:spPr>
      </p:sp>
      <p:sp>
        <p:nvSpPr>
          <p:cNvPr id="27" name="矩形 26"/>
          <p:cNvSpPr>
            <a:spLocks noGrp="1"/>
          </p:cNvSpPr>
          <p:nvPr/>
        </p:nvSpPr>
        <p:spPr>
          <a:xfrm>
            <a:off x="7143750" y="4476750"/>
            <a:ext cx="609600" cy="2476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975" b="1">
                <a:solidFill>
                  <a:srgbClr val="22C5FF"/>
                </a:solidFill>
              </a:defRPr>
            </a:pPr>
            <a:r>
              <a:rPr sz="975" b="1">
                <a:solidFill>
                  <a:srgbClr val="22C5FF"/>
                </a:solidFill>
              </a:rPr>
              <a:t>03</a:t>
            </a:r>
            <a:endParaRPr sz="975" b="1">
              <a:solidFill>
                <a:srgbClr val="22C5FF"/>
              </a:solidFill>
            </a:endParaRPr>
          </a:p>
        </p:txBody>
      </p:sp>
      <p:sp>
        <p:nvSpPr>
          <p:cNvPr id="28" name="矩形 27"/>
          <p:cNvSpPr>
            <a:spLocks noGrp="1"/>
          </p:cNvSpPr>
          <p:nvPr/>
        </p:nvSpPr>
        <p:spPr>
          <a:xfrm>
            <a:off x="7924800" y="4457700"/>
            <a:ext cx="33147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650" b="1">
                <a:solidFill>
                  <a:srgbClr val="F5F7FA"/>
                </a:solidFill>
              </a:defRPr>
            </a:pPr>
            <a:r>
              <a:rPr sz="1650" b="1">
                <a:solidFill>
                  <a:srgbClr val="F5F7FA"/>
                </a:solidFill>
              </a:rPr>
              <a:t>状态信息随当前通道更新</a:t>
            </a:r>
            <a:endParaRPr sz="1650" b="1">
              <a:solidFill>
                <a:srgbClr val="F5F7FA"/>
              </a:solidFill>
            </a:endParaRPr>
          </a:p>
        </p:txBody>
      </p:sp>
      <p:sp>
        <p:nvSpPr>
          <p:cNvPr id="29" name="矩形 28"/>
          <p:cNvSpPr>
            <a:spLocks noGrp="1"/>
          </p:cNvSpPr>
          <p:nvPr/>
        </p:nvSpPr>
        <p:spPr>
          <a:xfrm>
            <a:off x="7924800" y="4791075"/>
            <a:ext cx="3314700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125" b="0">
                <a:solidFill>
                  <a:srgbClr val="CBD2DA"/>
                </a:solidFill>
              </a:defRPr>
            </a:pPr>
            <a:r>
              <a:rPr sz="1125" b="0">
                <a:solidFill>
                  <a:srgbClr val="CBD2DA"/>
                </a:solidFill>
              </a:rPr>
              <a:t>在多画面中切换目标时，信息焦点同步切换。</a:t>
            </a:r>
            <a:endParaRPr sz="1125" b="0">
              <a:solidFill>
                <a:srgbClr val="CBD2DA"/>
              </a:solidFill>
            </a:endParaRPr>
          </a:p>
        </p:txBody>
      </p:sp>
      <p:sp>
        <p:nvSpPr>
          <p:cNvPr id="30" name="矩形 29"/>
          <p:cNvSpPr>
            <a:spLocks noGrp="1"/>
          </p:cNvSpPr>
          <p:nvPr/>
        </p:nvSpPr>
        <p:spPr>
          <a:xfrm>
            <a:off x="7924800" y="5410200"/>
            <a:ext cx="3314700" cy="9525"/>
          </a:xfrm>
          <a:prstGeom prst="rect">
            <a:avLst/>
          </a:prstGeom>
          <a:solidFill>
            <a:srgbClr val="2A333E"/>
          </a:solidFill>
          <a:ln w="0">
            <a:noFill/>
            <a:prstDash val="solid"/>
          </a:ln>
        </p:spPr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90B0E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5" name="矩形 24"/>
          <p:cNvSpPr>
            <a:spLocks noGrp="1"/>
          </p:cNvSpPr>
          <p:nvPr/>
        </p:nvSpPr>
        <p:spPr>
          <a:xfrm>
            <a:off x="0" y="0"/>
            <a:ext cx="12192000" cy="57150"/>
          </a:xfrm>
          <a:prstGeom prst="rect">
            <a:avLst/>
          </a:prstGeom>
          <a:solidFill>
            <a:srgbClr val="1477FF"/>
          </a:solidFill>
          <a:ln w="0">
            <a:noFill/>
            <a:prstDash val="solid"/>
          </a:ln>
        </p:spPr>
      </p:sp>
      <p:sp>
        <p:nvSpPr>
          <p:cNvPr id="2" name="矩形 1"/>
          <p:cNvSpPr>
            <a:spLocks noGrp="1"/>
          </p:cNvSpPr>
          <p:nvPr/>
        </p:nvSpPr>
        <p:spPr>
          <a:xfrm>
            <a:off x="666750" y="361950"/>
            <a:ext cx="5429250" cy="238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050" b="1">
                <a:solidFill>
                  <a:srgbClr val="22C5FF"/>
                </a:solidFill>
              </a:defRPr>
            </a:pPr>
            <a:r>
              <a:rPr sz="1050" b="1">
                <a:solidFill>
                  <a:srgbClr val="22C5FF"/>
                </a:solidFill>
              </a:rPr>
              <a:t>SIGNAL DETAILS</a:t>
            </a:r>
            <a:endParaRPr sz="1050" b="1">
              <a:solidFill>
                <a:srgbClr val="22C5FF"/>
              </a:solidFill>
            </a:endParaRPr>
          </a:p>
        </p:txBody>
      </p:sp>
      <p:sp>
        <p:nvSpPr>
          <p:cNvPr id="3" name="矩形 2"/>
          <p:cNvSpPr>
            <a:spLocks noGrp="1"/>
          </p:cNvSpPr>
          <p:nvPr/>
        </p:nvSpPr>
        <p:spPr>
          <a:xfrm>
            <a:off x="666750" y="647700"/>
            <a:ext cx="10287000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3150" b="1">
                <a:solidFill>
                  <a:srgbClr val="F5F7FA"/>
                </a:solidFill>
              </a:defRPr>
            </a:pPr>
            <a:r>
              <a:rPr sz="3150" b="1">
                <a:solidFill>
                  <a:srgbClr val="F5F7FA"/>
                </a:solidFill>
              </a:rPr>
              <a:t>按 Tab 查看当前通道的完整采集信息</a:t>
            </a:r>
            <a:endParaRPr sz="3150" b="1">
              <a:solidFill>
                <a:srgbClr val="F5F7FA"/>
              </a:solidFill>
            </a:endParaRPr>
          </a:p>
        </p:txBody>
      </p:sp>
      <p:sp>
        <p:nvSpPr>
          <p:cNvPr id="4" name="矩形 3"/>
          <p:cNvSpPr>
            <a:spLocks noGrp="1"/>
          </p:cNvSpPr>
          <p:nvPr/>
        </p:nvSpPr>
        <p:spPr>
          <a:xfrm>
            <a:off x="10953750" y="476250"/>
            <a:ext cx="5715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buNone/>
              <a:defRPr sz="975" b="1">
                <a:solidFill>
                  <a:srgbClr val="838D99"/>
                </a:solidFill>
              </a:defRPr>
            </a:pPr>
            <a:r>
              <a:rPr sz="975" b="1">
                <a:solidFill>
                  <a:srgbClr val="838D99"/>
                </a:solidFill>
              </a:rPr>
              <a:t>12</a:t>
            </a:r>
            <a:endParaRPr sz="975" b="1">
              <a:solidFill>
                <a:srgbClr val="838D99"/>
              </a:solidFill>
            </a:endParaRPr>
          </a:p>
        </p:txBody>
      </p:sp>
      <p:sp>
        <p:nvSpPr>
          <p:cNvPr id="5" name="矩形 4"/>
          <p:cNvSpPr>
            <a:spLocks noGrp="1"/>
          </p:cNvSpPr>
          <p:nvPr/>
        </p:nvSpPr>
        <p:spPr>
          <a:xfrm>
            <a:off x="666750" y="6477000"/>
            <a:ext cx="10858500" cy="9525"/>
          </a:xfrm>
          <a:prstGeom prst="rect">
            <a:avLst/>
          </a:prstGeom>
          <a:solidFill>
            <a:srgbClr val="2A333E"/>
          </a:solidFill>
          <a:ln w="0">
            <a:noFill/>
            <a:prstDash val="solid"/>
          </a:ln>
        </p:spPr>
      </p:sp>
      <p:sp>
        <p:nvSpPr>
          <p:cNvPr id="6" name="矩形 5"/>
          <p:cNvSpPr>
            <a:spLocks noGrp="1"/>
          </p:cNvSpPr>
          <p:nvPr/>
        </p:nvSpPr>
        <p:spPr>
          <a:xfrm>
            <a:off x="666750" y="6553200"/>
            <a:ext cx="7048500" cy="171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825" b="0">
                <a:solidFill>
                  <a:srgbClr val="838D99"/>
                </a:solidFill>
              </a:defRPr>
            </a:pPr>
            <a:r>
              <a:rPr lang="en-US" sz="825" b="0">
                <a:solidFill>
                  <a:srgbClr val="838D99"/>
                </a:solidFill>
              </a:rPr>
              <a:t>CSZX</a:t>
            </a:r>
            <a:r>
              <a:rPr sz="825" b="0">
                <a:solidFill>
                  <a:srgbClr val="838D99"/>
                </a:solidFill>
              </a:rPr>
              <a:t> Player  |  多通道视频预览 · 播放 · 录像</a:t>
            </a:r>
            <a:endParaRPr sz="825" b="0">
              <a:solidFill>
                <a:srgbClr val="838D99"/>
              </a:solidFill>
            </a:endParaRPr>
          </a:p>
        </p:txBody>
      </p:sp>
      <p:sp>
        <p:nvSpPr>
          <p:cNvPr id="7" name="矩形 6"/>
          <p:cNvSpPr>
            <a:spLocks noGrp="1"/>
          </p:cNvSpPr>
          <p:nvPr/>
        </p:nvSpPr>
        <p:spPr>
          <a:xfrm>
            <a:off x="10477500" y="6553200"/>
            <a:ext cx="1047750" cy="171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buNone/>
              <a:defRPr sz="825" b="0">
                <a:solidFill>
                  <a:srgbClr val="838D99"/>
                </a:solidFill>
              </a:defRPr>
            </a:pPr>
            <a:r>
              <a:rPr sz="825" b="0">
                <a:solidFill>
                  <a:srgbClr val="838D99"/>
                </a:solidFill>
              </a:rPr>
              <a:t>v1.7.14</a:t>
            </a:r>
            <a:endParaRPr sz="825" b="0">
              <a:solidFill>
                <a:srgbClr val="838D99"/>
              </a:solidFill>
            </a:endParaRPr>
          </a:p>
        </p:txBody>
      </p:sp>
      <p:sp>
        <p:nvSpPr>
          <p:cNvPr id="9" name="矩形 8"/>
          <p:cNvSpPr>
            <a:spLocks noGrp="1"/>
          </p:cNvSpPr>
          <p:nvPr/>
        </p:nvSpPr>
        <p:spPr>
          <a:xfrm>
            <a:off x="8858250" y="1571625"/>
            <a:ext cx="609600" cy="2476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975" b="1">
                <a:solidFill>
                  <a:srgbClr val="22C5FF"/>
                </a:solidFill>
              </a:defRPr>
            </a:pPr>
            <a:r>
              <a:rPr sz="975" b="1">
                <a:solidFill>
                  <a:srgbClr val="22C5FF"/>
                </a:solidFill>
              </a:rPr>
              <a:t>01</a:t>
            </a:r>
            <a:endParaRPr sz="975" b="1">
              <a:solidFill>
                <a:srgbClr val="22C5FF"/>
              </a:solidFill>
            </a:endParaRPr>
          </a:p>
        </p:txBody>
      </p:sp>
      <p:sp>
        <p:nvSpPr>
          <p:cNvPr id="10" name="矩形 9"/>
          <p:cNvSpPr>
            <a:spLocks noGrp="1"/>
          </p:cNvSpPr>
          <p:nvPr/>
        </p:nvSpPr>
        <p:spPr>
          <a:xfrm>
            <a:off x="9639300" y="1552575"/>
            <a:ext cx="18383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650" b="1">
                <a:solidFill>
                  <a:srgbClr val="F5F7FA"/>
                </a:solidFill>
              </a:defRPr>
            </a:pPr>
            <a:r>
              <a:rPr sz="1650" b="1">
                <a:solidFill>
                  <a:srgbClr val="F5F7FA"/>
                </a:solidFill>
              </a:rPr>
              <a:t>设备与通道</a:t>
            </a:r>
            <a:endParaRPr sz="1650" b="1">
              <a:solidFill>
                <a:srgbClr val="F5F7FA"/>
              </a:solidFill>
            </a:endParaRPr>
          </a:p>
        </p:txBody>
      </p:sp>
      <p:sp>
        <p:nvSpPr>
          <p:cNvPr id="11" name="矩形 10"/>
          <p:cNvSpPr>
            <a:spLocks noGrp="1"/>
          </p:cNvSpPr>
          <p:nvPr/>
        </p:nvSpPr>
        <p:spPr>
          <a:xfrm>
            <a:off x="9639300" y="1885950"/>
            <a:ext cx="1838325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125" b="0">
                <a:solidFill>
                  <a:srgbClr val="CBD2DA"/>
                </a:solidFill>
              </a:defRPr>
            </a:pPr>
            <a:r>
              <a:rPr sz="1125" b="0">
                <a:solidFill>
                  <a:srgbClr val="CBD2DA"/>
                </a:solidFill>
              </a:rPr>
              <a:t>设备名、CH 与输入索引集中显示。</a:t>
            </a:r>
            <a:endParaRPr sz="1125" b="0">
              <a:solidFill>
                <a:srgbClr val="CBD2DA"/>
              </a:solidFill>
            </a:endParaRPr>
          </a:p>
        </p:txBody>
      </p:sp>
      <p:sp>
        <p:nvSpPr>
          <p:cNvPr id="12" name="矩形 11"/>
          <p:cNvSpPr>
            <a:spLocks noGrp="1"/>
          </p:cNvSpPr>
          <p:nvPr/>
        </p:nvSpPr>
        <p:spPr>
          <a:xfrm>
            <a:off x="9639300" y="2505075"/>
            <a:ext cx="1838325" cy="9525"/>
          </a:xfrm>
          <a:prstGeom prst="rect">
            <a:avLst/>
          </a:prstGeom>
          <a:solidFill>
            <a:srgbClr val="2A333E"/>
          </a:solidFill>
          <a:ln w="0">
            <a:noFill/>
            <a:prstDash val="solid"/>
          </a:ln>
        </p:spPr>
      </p:sp>
      <p:sp>
        <p:nvSpPr>
          <p:cNvPr id="13" name="矩形 12"/>
          <p:cNvSpPr>
            <a:spLocks noGrp="1"/>
          </p:cNvSpPr>
          <p:nvPr/>
        </p:nvSpPr>
        <p:spPr>
          <a:xfrm>
            <a:off x="8858250" y="2714625"/>
            <a:ext cx="609600" cy="2476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975" b="1">
                <a:solidFill>
                  <a:srgbClr val="22C5FF"/>
                </a:solidFill>
              </a:defRPr>
            </a:pPr>
            <a:r>
              <a:rPr sz="975" b="1">
                <a:solidFill>
                  <a:srgbClr val="22C5FF"/>
                </a:solidFill>
              </a:rPr>
              <a:t>02</a:t>
            </a:r>
            <a:endParaRPr sz="975" b="1">
              <a:solidFill>
                <a:srgbClr val="22C5FF"/>
              </a:solidFill>
            </a:endParaRPr>
          </a:p>
        </p:txBody>
      </p:sp>
      <p:sp>
        <p:nvSpPr>
          <p:cNvPr id="14" name="矩形 13"/>
          <p:cNvSpPr>
            <a:spLocks noGrp="1"/>
          </p:cNvSpPr>
          <p:nvPr/>
        </p:nvSpPr>
        <p:spPr>
          <a:xfrm>
            <a:off x="9639300" y="2695575"/>
            <a:ext cx="18383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650" b="1">
                <a:solidFill>
                  <a:srgbClr val="F5F7FA"/>
                </a:solidFill>
              </a:defRPr>
            </a:pPr>
            <a:r>
              <a:rPr sz="1650" b="1">
                <a:solidFill>
                  <a:srgbClr val="F5F7FA"/>
                </a:solidFill>
              </a:rPr>
              <a:t>视频参数</a:t>
            </a:r>
            <a:endParaRPr sz="1650" b="1">
              <a:solidFill>
                <a:srgbClr val="F5F7FA"/>
              </a:solidFill>
            </a:endParaRPr>
          </a:p>
        </p:txBody>
      </p:sp>
      <p:sp>
        <p:nvSpPr>
          <p:cNvPr id="15" name="矩形 14"/>
          <p:cNvSpPr>
            <a:spLocks noGrp="1"/>
          </p:cNvSpPr>
          <p:nvPr/>
        </p:nvSpPr>
        <p:spPr>
          <a:xfrm>
            <a:off x="9639300" y="3028950"/>
            <a:ext cx="1838325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125" b="0">
                <a:solidFill>
                  <a:srgbClr val="CBD2DA"/>
                </a:solidFill>
              </a:defRPr>
            </a:pPr>
            <a:r>
              <a:rPr sz="1125" b="0">
                <a:solidFill>
                  <a:srgbClr val="CBD2DA"/>
                </a:solidFill>
              </a:rPr>
              <a:t>分辨率、格式、选择与实际帧率。</a:t>
            </a:r>
            <a:endParaRPr sz="1125" b="0">
              <a:solidFill>
                <a:srgbClr val="CBD2DA"/>
              </a:solidFill>
            </a:endParaRPr>
          </a:p>
        </p:txBody>
      </p:sp>
      <p:sp>
        <p:nvSpPr>
          <p:cNvPr id="16" name="矩形 15"/>
          <p:cNvSpPr>
            <a:spLocks noGrp="1"/>
          </p:cNvSpPr>
          <p:nvPr/>
        </p:nvSpPr>
        <p:spPr>
          <a:xfrm>
            <a:off x="9639300" y="3648075"/>
            <a:ext cx="1838325" cy="9525"/>
          </a:xfrm>
          <a:prstGeom prst="rect">
            <a:avLst/>
          </a:prstGeom>
          <a:solidFill>
            <a:srgbClr val="2A333E"/>
          </a:solidFill>
          <a:ln w="0">
            <a:noFill/>
            <a:prstDash val="solid"/>
          </a:ln>
        </p:spPr>
      </p:sp>
      <p:sp>
        <p:nvSpPr>
          <p:cNvPr id="17" name="矩形 16"/>
          <p:cNvSpPr>
            <a:spLocks noGrp="1"/>
          </p:cNvSpPr>
          <p:nvPr/>
        </p:nvSpPr>
        <p:spPr>
          <a:xfrm>
            <a:off x="8858250" y="3857625"/>
            <a:ext cx="609600" cy="2476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975" b="1">
                <a:solidFill>
                  <a:srgbClr val="22C5FF"/>
                </a:solidFill>
              </a:defRPr>
            </a:pPr>
            <a:r>
              <a:rPr sz="975" b="1">
                <a:solidFill>
                  <a:srgbClr val="22C5FF"/>
                </a:solidFill>
              </a:rPr>
              <a:t>03</a:t>
            </a:r>
            <a:endParaRPr sz="975" b="1">
              <a:solidFill>
                <a:srgbClr val="22C5FF"/>
              </a:solidFill>
            </a:endParaRPr>
          </a:p>
        </p:txBody>
      </p:sp>
      <p:sp>
        <p:nvSpPr>
          <p:cNvPr id="18" name="矩形 17"/>
          <p:cNvSpPr>
            <a:spLocks noGrp="1"/>
          </p:cNvSpPr>
          <p:nvPr/>
        </p:nvSpPr>
        <p:spPr>
          <a:xfrm>
            <a:off x="9639300" y="3838575"/>
            <a:ext cx="18383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650" b="1">
                <a:solidFill>
                  <a:srgbClr val="F5F7FA"/>
                </a:solidFill>
              </a:defRPr>
            </a:pPr>
            <a:r>
              <a:rPr sz="1650" b="1">
                <a:solidFill>
                  <a:srgbClr val="F5F7FA"/>
                </a:solidFill>
              </a:rPr>
              <a:t>音频参数</a:t>
            </a:r>
            <a:endParaRPr sz="1650" b="1">
              <a:solidFill>
                <a:srgbClr val="F5F7FA"/>
              </a:solidFill>
            </a:endParaRPr>
          </a:p>
        </p:txBody>
      </p:sp>
      <p:sp>
        <p:nvSpPr>
          <p:cNvPr id="19" name="矩形 18"/>
          <p:cNvSpPr>
            <a:spLocks noGrp="1"/>
          </p:cNvSpPr>
          <p:nvPr/>
        </p:nvSpPr>
        <p:spPr>
          <a:xfrm>
            <a:off x="9639300" y="4171950"/>
            <a:ext cx="1838325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125" b="0">
                <a:solidFill>
                  <a:srgbClr val="CBD2DA"/>
                </a:solidFill>
              </a:defRPr>
            </a:pPr>
            <a:r>
              <a:rPr sz="1125" b="0">
                <a:solidFill>
                  <a:srgbClr val="CBD2DA"/>
                </a:solidFill>
              </a:rPr>
              <a:t>设备、PCM 采样率、位深和声道。</a:t>
            </a:r>
            <a:endParaRPr sz="1125" b="0">
              <a:solidFill>
                <a:srgbClr val="CBD2DA"/>
              </a:solidFill>
            </a:endParaRPr>
          </a:p>
        </p:txBody>
      </p:sp>
      <p:sp>
        <p:nvSpPr>
          <p:cNvPr id="20" name="矩形 19"/>
          <p:cNvSpPr>
            <a:spLocks noGrp="1"/>
          </p:cNvSpPr>
          <p:nvPr/>
        </p:nvSpPr>
        <p:spPr>
          <a:xfrm>
            <a:off x="9639300" y="4791075"/>
            <a:ext cx="1838325" cy="9525"/>
          </a:xfrm>
          <a:prstGeom prst="rect">
            <a:avLst/>
          </a:prstGeom>
          <a:solidFill>
            <a:srgbClr val="2A333E"/>
          </a:solidFill>
          <a:ln w="0">
            <a:noFill/>
            <a:prstDash val="solid"/>
          </a:ln>
        </p:spPr>
      </p:sp>
      <p:sp>
        <p:nvSpPr>
          <p:cNvPr id="21" name="矩形 20"/>
          <p:cNvSpPr>
            <a:spLocks noGrp="1"/>
          </p:cNvSpPr>
          <p:nvPr/>
        </p:nvSpPr>
        <p:spPr>
          <a:xfrm>
            <a:off x="8858250" y="5000625"/>
            <a:ext cx="609600" cy="2476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975" b="1">
                <a:solidFill>
                  <a:srgbClr val="22C5FF"/>
                </a:solidFill>
              </a:defRPr>
            </a:pPr>
            <a:r>
              <a:rPr sz="975" b="1">
                <a:solidFill>
                  <a:srgbClr val="22C5FF"/>
                </a:solidFill>
              </a:rPr>
              <a:t>04</a:t>
            </a:r>
            <a:endParaRPr sz="975" b="1">
              <a:solidFill>
                <a:srgbClr val="22C5FF"/>
              </a:solidFill>
            </a:endParaRPr>
          </a:p>
        </p:txBody>
      </p:sp>
      <p:sp>
        <p:nvSpPr>
          <p:cNvPr id="22" name="矩形 21"/>
          <p:cNvSpPr>
            <a:spLocks noGrp="1"/>
          </p:cNvSpPr>
          <p:nvPr/>
        </p:nvSpPr>
        <p:spPr>
          <a:xfrm>
            <a:off x="9639300" y="4981575"/>
            <a:ext cx="18383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650" b="1">
                <a:solidFill>
                  <a:srgbClr val="F5F7FA"/>
                </a:solidFill>
              </a:defRPr>
            </a:pPr>
            <a:r>
              <a:rPr sz="1650" b="1">
                <a:solidFill>
                  <a:srgbClr val="F5F7FA"/>
                </a:solidFill>
              </a:rPr>
              <a:t>运行状态</a:t>
            </a:r>
            <a:endParaRPr sz="1650" b="1">
              <a:solidFill>
                <a:srgbClr val="F5F7FA"/>
              </a:solidFill>
            </a:endParaRPr>
          </a:p>
        </p:txBody>
      </p:sp>
      <p:sp>
        <p:nvSpPr>
          <p:cNvPr id="23" name="矩形 22"/>
          <p:cNvSpPr>
            <a:spLocks noGrp="1"/>
          </p:cNvSpPr>
          <p:nvPr/>
        </p:nvSpPr>
        <p:spPr>
          <a:xfrm>
            <a:off x="9639300" y="5314950"/>
            <a:ext cx="1838325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125" b="0">
                <a:solidFill>
                  <a:srgbClr val="CBD2DA"/>
                </a:solidFill>
              </a:defRPr>
            </a:pPr>
            <a:r>
              <a:rPr sz="1125" b="0">
                <a:solidFill>
                  <a:srgbClr val="CBD2DA"/>
                </a:solidFill>
              </a:rPr>
              <a:t>监听、录像与音量状态同步显示。</a:t>
            </a:r>
            <a:endParaRPr sz="1125" b="0">
              <a:solidFill>
                <a:srgbClr val="CBD2DA"/>
              </a:solidFill>
            </a:endParaRPr>
          </a:p>
        </p:txBody>
      </p:sp>
      <p:sp>
        <p:nvSpPr>
          <p:cNvPr id="24" name="矩形 23"/>
          <p:cNvSpPr>
            <a:spLocks noGrp="1"/>
          </p:cNvSpPr>
          <p:nvPr/>
        </p:nvSpPr>
        <p:spPr>
          <a:xfrm>
            <a:off x="9639300" y="5934075"/>
            <a:ext cx="1838325" cy="9525"/>
          </a:xfrm>
          <a:prstGeom prst="rect">
            <a:avLst/>
          </a:prstGeom>
          <a:solidFill>
            <a:srgbClr val="2A333E"/>
          </a:solidFill>
          <a:ln w="0">
            <a:noFill/>
            <a:prstDash val="solid"/>
          </a:ln>
        </p:spPr>
      </p:sp>
      <p:pic>
        <p:nvPicPr>
          <p:cNvPr id="8" name="图片 7" descr="图片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9470" y="1400810"/>
            <a:ext cx="7104380" cy="453326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90B0E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8" name="矩形 27"/>
          <p:cNvSpPr>
            <a:spLocks noGrp="1"/>
          </p:cNvSpPr>
          <p:nvPr/>
        </p:nvSpPr>
        <p:spPr>
          <a:xfrm>
            <a:off x="0" y="0"/>
            <a:ext cx="12192000" cy="57150"/>
          </a:xfrm>
          <a:prstGeom prst="rect">
            <a:avLst/>
          </a:prstGeom>
          <a:solidFill>
            <a:srgbClr val="1477FF"/>
          </a:solidFill>
          <a:ln w="0">
            <a:noFill/>
            <a:prstDash val="solid"/>
          </a:ln>
        </p:spPr>
      </p:sp>
      <p:sp>
        <p:nvSpPr>
          <p:cNvPr id="2" name="矩形 1"/>
          <p:cNvSpPr>
            <a:spLocks noGrp="1"/>
          </p:cNvSpPr>
          <p:nvPr/>
        </p:nvSpPr>
        <p:spPr>
          <a:xfrm>
            <a:off x="666750" y="361950"/>
            <a:ext cx="5429250" cy="238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050" b="1">
                <a:solidFill>
                  <a:srgbClr val="22C5FF"/>
                </a:solidFill>
              </a:defRPr>
            </a:pPr>
            <a:r>
              <a:rPr sz="1050" b="1">
                <a:solidFill>
                  <a:srgbClr val="22C5FF"/>
                </a:solidFill>
              </a:rPr>
              <a:t>RECORDING</a:t>
            </a:r>
            <a:endParaRPr sz="1050" b="1">
              <a:solidFill>
                <a:srgbClr val="22C5FF"/>
              </a:solidFill>
            </a:endParaRPr>
          </a:p>
        </p:txBody>
      </p:sp>
      <p:sp>
        <p:nvSpPr>
          <p:cNvPr id="3" name="矩形 2"/>
          <p:cNvSpPr>
            <a:spLocks noGrp="1"/>
          </p:cNvSpPr>
          <p:nvPr/>
        </p:nvSpPr>
        <p:spPr>
          <a:xfrm>
            <a:off x="666750" y="647700"/>
            <a:ext cx="10287000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3150" b="1">
                <a:solidFill>
                  <a:srgbClr val="F5F7FA"/>
                </a:solidFill>
              </a:defRPr>
            </a:pPr>
            <a:r>
              <a:rPr sz="3150" b="1">
                <a:solidFill>
                  <a:srgbClr val="F5F7FA"/>
                </a:solidFill>
              </a:rPr>
              <a:t>每个采集通道都可以独立开始或停止录像</a:t>
            </a:r>
            <a:endParaRPr sz="3150" b="1">
              <a:solidFill>
                <a:srgbClr val="F5F7FA"/>
              </a:solidFill>
            </a:endParaRPr>
          </a:p>
        </p:txBody>
      </p:sp>
      <p:sp>
        <p:nvSpPr>
          <p:cNvPr id="4" name="矩形 3"/>
          <p:cNvSpPr>
            <a:spLocks noGrp="1"/>
          </p:cNvSpPr>
          <p:nvPr/>
        </p:nvSpPr>
        <p:spPr>
          <a:xfrm>
            <a:off x="10953750" y="476250"/>
            <a:ext cx="5715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buNone/>
              <a:defRPr sz="975" b="1">
                <a:solidFill>
                  <a:srgbClr val="838D99"/>
                </a:solidFill>
              </a:defRPr>
            </a:pPr>
            <a:r>
              <a:rPr sz="975" b="1">
                <a:solidFill>
                  <a:srgbClr val="838D99"/>
                </a:solidFill>
              </a:rPr>
              <a:t>13</a:t>
            </a:r>
            <a:endParaRPr sz="975" b="1">
              <a:solidFill>
                <a:srgbClr val="838D99"/>
              </a:solidFill>
            </a:endParaRPr>
          </a:p>
        </p:txBody>
      </p:sp>
      <p:sp>
        <p:nvSpPr>
          <p:cNvPr id="5" name="矩形 4"/>
          <p:cNvSpPr>
            <a:spLocks noGrp="1"/>
          </p:cNvSpPr>
          <p:nvPr/>
        </p:nvSpPr>
        <p:spPr>
          <a:xfrm>
            <a:off x="666750" y="6477000"/>
            <a:ext cx="10858500" cy="9525"/>
          </a:xfrm>
          <a:prstGeom prst="rect">
            <a:avLst/>
          </a:prstGeom>
          <a:solidFill>
            <a:srgbClr val="2A333E"/>
          </a:solidFill>
          <a:ln w="0">
            <a:noFill/>
            <a:prstDash val="solid"/>
          </a:ln>
        </p:spPr>
      </p:sp>
      <p:sp>
        <p:nvSpPr>
          <p:cNvPr id="6" name="矩形 5"/>
          <p:cNvSpPr>
            <a:spLocks noGrp="1"/>
          </p:cNvSpPr>
          <p:nvPr/>
        </p:nvSpPr>
        <p:spPr>
          <a:xfrm>
            <a:off x="666750" y="6553200"/>
            <a:ext cx="7048500" cy="171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825" b="0">
                <a:solidFill>
                  <a:srgbClr val="838D99"/>
                </a:solidFill>
              </a:defRPr>
            </a:pPr>
            <a:r>
              <a:rPr lang="en-US" sz="825" b="0">
                <a:solidFill>
                  <a:srgbClr val="838D99"/>
                </a:solidFill>
              </a:rPr>
              <a:t>CSZX</a:t>
            </a:r>
            <a:r>
              <a:rPr sz="825" b="0">
                <a:solidFill>
                  <a:srgbClr val="838D99"/>
                </a:solidFill>
              </a:rPr>
              <a:t> Player  |  多通道视频预览 · 播放 · 录像</a:t>
            </a:r>
            <a:endParaRPr sz="825" b="0">
              <a:solidFill>
                <a:srgbClr val="838D99"/>
              </a:solidFill>
            </a:endParaRPr>
          </a:p>
        </p:txBody>
      </p:sp>
      <p:sp>
        <p:nvSpPr>
          <p:cNvPr id="7" name="矩形 6"/>
          <p:cNvSpPr>
            <a:spLocks noGrp="1"/>
          </p:cNvSpPr>
          <p:nvPr/>
        </p:nvSpPr>
        <p:spPr>
          <a:xfrm>
            <a:off x="10477500" y="6553200"/>
            <a:ext cx="1047750" cy="171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buNone/>
              <a:defRPr sz="825" b="0">
                <a:solidFill>
                  <a:srgbClr val="838D99"/>
                </a:solidFill>
              </a:defRPr>
            </a:pPr>
            <a:r>
              <a:rPr sz="825" b="0">
                <a:solidFill>
                  <a:srgbClr val="838D99"/>
                </a:solidFill>
              </a:rPr>
              <a:t>v1.7.14</a:t>
            </a:r>
            <a:endParaRPr sz="825" b="0">
              <a:solidFill>
                <a:srgbClr val="838D99"/>
              </a:solidFill>
            </a:endParaRPr>
          </a:p>
        </p:txBody>
      </p:sp>
      <p:sp>
        <p:nvSpPr>
          <p:cNvPr id="8" name="矩形 7"/>
          <p:cNvSpPr>
            <a:spLocks noGrp="1"/>
          </p:cNvSpPr>
          <p:nvPr/>
        </p:nvSpPr>
        <p:spPr>
          <a:xfrm>
            <a:off x="666750" y="1428750"/>
            <a:ext cx="10001250" cy="523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650" b="0">
                <a:solidFill>
                  <a:srgbClr val="CBD2DA"/>
                </a:solidFill>
              </a:defRPr>
            </a:pPr>
            <a:r>
              <a:rPr sz="1650" b="0">
                <a:solidFill>
                  <a:srgbClr val="CBD2DA"/>
                </a:solidFill>
              </a:rPr>
              <a:t>录像操作始终作用于当前选中通道，红色状态标记与文字提示共同降低误操作风险。</a:t>
            </a:r>
            <a:endParaRPr sz="1650" b="0">
              <a:solidFill>
                <a:srgbClr val="CBD2DA"/>
              </a:solidFill>
            </a:endParaRPr>
          </a:p>
        </p:txBody>
      </p:sp>
      <p:sp>
        <p:nvSpPr>
          <p:cNvPr id="9" name="圆角矩形 8"/>
          <p:cNvSpPr>
            <a:spLocks noGrp="1"/>
          </p:cNvSpPr>
          <p:nvPr/>
        </p:nvSpPr>
        <p:spPr>
          <a:xfrm>
            <a:off x="904875" y="2524125"/>
            <a:ext cx="1952625" cy="2190750"/>
          </a:xfrm>
          <a:prstGeom prst="roundRect">
            <a:avLst>
              <a:gd name="adj" fmla="val 2927"/>
            </a:avLst>
          </a:prstGeom>
          <a:solidFill>
            <a:srgbClr val="151A20"/>
          </a:solidFill>
          <a:ln w="9525">
            <a:solidFill>
              <a:srgbClr val="2A333E"/>
            </a:solidFill>
            <a:prstDash val="solid"/>
          </a:ln>
        </p:spPr>
      </p:sp>
      <p:sp>
        <p:nvSpPr>
          <p:cNvPr id="10" name="矩形 9"/>
          <p:cNvSpPr>
            <a:spLocks noGrp="1"/>
          </p:cNvSpPr>
          <p:nvPr/>
        </p:nvSpPr>
        <p:spPr>
          <a:xfrm>
            <a:off x="1095375" y="2714625"/>
            <a:ext cx="95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425" b="1">
                <a:solidFill>
                  <a:srgbClr val="F5F7FA"/>
                </a:solidFill>
              </a:defRPr>
            </a:pPr>
            <a:r>
              <a:rPr sz="1425" b="1">
                <a:solidFill>
                  <a:srgbClr val="F5F7FA"/>
                </a:solidFill>
              </a:rPr>
              <a:t>CH1</a:t>
            </a:r>
            <a:endParaRPr sz="1425" b="1">
              <a:solidFill>
                <a:srgbClr val="F5F7FA"/>
              </a:solidFill>
            </a:endParaRPr>
          </a:p>
        </p:txBody>
      </p:sp>
      <p:sp>
        <p:nvSpPr>
          <p:cNvPr id="11" name="圆角矩形 10"/>
          <p:cNvSpPr>
            <a:spLocks noGrp="1"/>
          </p:cNvSpPr>
          <p:nvPr/>
        </p:nvSpPr>
        <p:spPr>
          <a:xfrm>
            <a:off x="1095375" y="3238500"/>
            <a:ext cx="1571625" cy="857250"/>
          </a:xfrm>
          <a:prstGeom prst="roundRect">
            <a:avLst>
              <a:gd name="adj" fmla="val 6667"/>
            </a:avLst>
          </a:prstGeom>
          <a:solidFill>
            <a:srgbClr val="0B0E12"/>
          </a:solidFill>
          <a:ln w="0">
            <a:noFill/>
            <a:prstDash val="solid"/>
          </a:ln>
        </p:spPr>
      </p:sp>
      <p:sp>
        <p:nvSpPr>
          <p:cNvPr id="12" name="矩形 11"/>
          <p:cNvSpPr>
            <a:spLocks noGrp="1"/>
          </p:cNvSpPr>
          <p:nvPr/>
        </p:nvSpPr>
        <p:spPr>
          <a:xfrm>
            <a:off x="1095375" y="4267200"/>
            <a:ext cx="1571625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buNone/>
              <a:defRPr sz="1275" b="1">
                <a:solidFill>
                  <a:srgbClr val="838D99"/>
                </a:solidFill>
              </a:defRPr>
            </a:pPr>
            <a:r>
              <a:rPr sz="1275" b="1">
                <a:solidFill>
                  <a:srgbClr val="838D99"/>
                </a:solidFill>
              </a:rPr>
              <a:t>实时预览</a:t>
            </a:r>
            <a:endParaRPr sz="1275" b="1">
              <a:solidFill>
                <a:srgbClr val="838D99"/>
              </a:solidFill>
            </a:endParaRPr>
          </a:p>
        </p:txBody>
      </p:sp>
      <p:sp>
        <p:nvSpPr>
          <p:cNvPr id="13" name="圆角矩形 12"/>
          <p:cNvSpPr>
            <a:spLocks noGrp="1"/>
          </p:cNvSpPr>
          <p:nvPr/>
        </p:nvSpPr>
        <p:spPr>
          <a:xfrm>
            <a:off x="3714750" y="2524125"/>
            <a:ext cx="1952625" cy="2190750"/>
          </a:xfrm>
          <a:prstGeom prst="roundRect">
            <a:avLst>
              <a:gd name="adj" fmla="val 2927"/>
            </a:avLst>
          </a:prstGeom>
          <a:solidFill>
            <a:srgbClr val="141923"/>
          </a:solidFill>
          <a:ln w="28575">
            <a:solidFill>
              <a:srgbClr val="FF3B30"/>
            </a:solidFill>
            <a:prstDash val="solid"/>
          </a:ln>
        </p:spPr>
      </p:sp>
      <p:sp>
        <p:nvSpPr>
          <p:cNvPr id="14" name="矩形 13"/>
          <p:cNvSpPr>
            <a:spLocks noGrp="1"/>
          </p:cNvSpPr>
          <p:nvPr/>
        </p:nvSpPr>
        <p:spPr>
          <a:xfrm>
            <a:off x="3905250" y="2714625"/>
            <a:ext cx="95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425" b="1">
                <a:solidFill>
                  <a:srgbClr val="F5F7FA"/>
                </a:solidFill>
              </a:defRPr>
            </a:pPr>
            <a:r>
              <a:rPr sz="1425" b="1">
                <a:solidFill>
                  <a:srgbClr val="F5F7FA"/>
                </a:solidFill>
              </a:rPr>
              <a:t>CH2</a:t>
            </a:r>
            <a:endParaRPr sz="1425" b="1">
              <a:solidFill>
                <a:srgbClr val="F5F7FA"/>
              </a:solidFill>
            </a:endParaRPr>
          </a:p>
        </p:txBody>
      </p:sp>
      <p:sp>
        <p:nvSpPr>
          <p:cNvPr id="15" name="圆角矩形 14"/>
          <p:cNvSpPr>
            <a:spLocks noGrp="1"/>
          </p:cNvSpPr>
          <p:nvPr/>
        </p:nvSpPr>
        <p:spPr>
          <a:xfrm>
            <a:off x="3905250" y="3238500"/>
            <a:ext cx="1571625" cy="857250"/>
          </a:xfrm>
          <a:prstGeom prst="roundRect">
            <a:avLst>
              <a:gd name="adj" fmla="val 6667"/>
            </a:avLst>
          </a:prstGeom>
          <a:solidFill>
            <a:srgbClr val="0B0E12"/>
          </a:solidFill>
          <a:ln w="0">
            <a:noFill/>
            <a:prstDash val="solid"/>
          </a:ln>
        </p:spPr>
      </p:sp>
      <p:sp>
        <p:nvSpPr>
          <p:cNvPr id="16" name="圆角矩形 15"/>
          <p:cNvSpPr>
            <a:spLocks noGrp="1"/>
          </p:cNvSpPr>
          <p:nvPr/>
        </p:nvSpPr>
        <p:spPr>
          <a:xfrm>
            <a:off x="5067300" y="2724150"/>
            <a:ext cx="114300" cy="114300"/>
          </a:xfrm>
          <a:prstGeom prst="roundRect">
            <a:avLst>
              <a:gd name="adj" fmla="val 50000"/>
            </a:avLst>
          </a:prstGeom>
          <a:solidFill>
            <a:srgbClr val="FF3B30"/>
          </a:solidFill>
          <a:ln w="0">
            <a:noFill/>
            <a:prstDash val="solid"/>
          </a:ln>
        </p:spPr>
      </p:sp>
      <p:sp>
        <p:nvSpPr>
          <p:cNvPr id="17" name="矩形 16"/>
          <p:cNvSpPr>
            <a:spLocks noGrp="1"/>
          </p:cNvSpPr>
          <p:nvPr/>
        </p:nvSpPr>
        <p:spPr>
          <a:xfrm>
            <a:off x="5238750" y="2686050"/>
            <a:ext cx="495300" cy="171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825" b="1">
                <a:solidFill>
                  <a:srgbClr val="FF3B30"/>
                </a:solidFill>
              </a:defRPr>
            </a:pPr>
            <a:r>
              <a:rPr sz="825" b="1">
                <a:solidFill>
                  <a:srgbClr val="FF3B30"/>
                </a:solidFill>
              </a:rPr>
              <a:t>REC</a:t>
            </a:r>
            <a:endParaRPr sz="825" b="1">
              <a:solidFill>
                <a:srgbClr val="FF3B30"/>
              </a:solidFill>
            </a:endParaRPr>
          </a:p>
        </p:txBody>
      </p:sp>
      <p:sp>
        <p:nvSpPr>
          <p:cNvPr id="18" name="矩形 17"/>
          <p:cNvSpPr>
            <a:spLocks noGrp="1"/>
          </p:cNvSpPr>
          <p:nvPr/>
        </p:nvSpPr>
        <p:spPr>
          <a:xfrm>
            <a:off x="3905250" y="4267200"/>
            <a:ext cx="1571625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buNone/>
              <a:defRPr sz="1275" b="1">
                <a:solidFill>
                  <a:srgbClr val="FF3B30"/>
                </a:solidFill>
              </a:defRPr>
            </a:pPr>
            <a:r>
              <a:rPr sz="1275" b="1">
                <a:solidFill>
                  <a:srgbClr val="FF3B30"/>
                </a:solidFill>
              </a:rPr>
              <a:t>正在录像</a:t>
            </a:r>
            <a:endParaRPr sz="1275" b="1">
              <a:solidFill>
                <a:srgbClr val="FF3B30"/>
              </a:solidFill>
            </a:endParaRPr>
          </a:p>
        </p:txBody>
      </p:sp>
      <p:sp>
        <p:nvSpPr>
          <p:cNvPr id="19" name="圆角矩形 18"/>
          <p:cNvSpPr>
            <a:spLocks noGrp="1"/>
          </p:cNvSpPr>
          <p:nvPr/>
        </p:nvSpPr>
        <p:spPr>
          <a:xfrm>
            <a:off x="6524625" y="2524125"/>
            <a:ext cx="1952625" cy="2190750"/>
          </a:xfrm>
          <a:prstGeom prst="roundRect">
            <a:avLst>
              <a:gd name="adj" fmla="val 2927"/>
            </a:avLst>
          </a:prstGeom>
          <a:solidFill>
            <a:srgbClr val="151A20"/>
          </a:solidFill>
          <a:ln w="9525">
            <a:solidFill>
              <a:srgbClr val="2A333E"/>
            </a:solidFill>
            <a:prstDash val="solid"/>
          </a:ln>
        </p:spPr>
      </p:sp>
      <p:sp>
        <p:nvSpPr>
          <p:cNvPr id="20" name="矩形 19"/>
          <p:cNvSpPr>
            <a:spLocks noGrp="1"/>
          </p:cNvSpPr>
          <p:nvPr/>
        </p:nvSpPr>
        <p:spPr>
          <a:xfrm>
            <a:off x="6715125" y="2714625"/>
            <a:ext cx="95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425" b="1">
                <a:solidFill>
                  <a:srgbClr val="F5F7FA"/>
                </a:solidFill>
              </a:defRPr>
            </a:pPr>
            <a:r>
              <a:rPr sz="1425" b="1">
                <a:solidFill>
                  <a:srgbClr val="F5F7FA"/>
                </a:solidFill>
              </a:rPr>
              <a:t>CH3</a:t>
            </a:r>
            <a:endParaRPr sz="1425" b="1">
              <a:solidFill>
                <a:srgbClr val="F5F7FA"/>
              </a:solidFill>
            </a:endParaRPr>
          </a:p>
        </p:txBody>
      </p:sp>
      <p:sp>
        <p:nvSpPr>
          <p:cNvPr id="21" name="圆角矩形 20"/>
          <p:cNvSpPr>
            <a:spLocks noGrp="1"/>
          </p:cNvSpPr>
          <p:nvPr/>
        </p:nvSpPr>
        <p:spPr>
          <a:xfrm>
            <a:off x="6715125" y="3238500"/>
            <a:ext cx="1571625" cy="857250"/>
          </a:xfrm>
          <a:prstGeom prst="roundRect">
            <a:avLst>
              <a:gd name="adj" fmla="val 6667"/>
            </a:avLst>
          </a:prstGeom>
          <a:solidFill>
            <a:srgbClr val="0B0E12"/>
          </a:solidFill>
          <a:ln w="0">
            <a:noFill/>
            <a:prstDash val="solid"/>
          </a:ln>
        </p:spPr>
      </p:sp>
      <p:sp>
        <p:nvSpPr>
          <p:cNvPr id="22" name="矩形 21"/>
          <p:cNvSpPr>
            <a:spLocks noGrp="1"/>
          </p:cNvSpPr>
          <p:nvPr/>
        </p:nvSpPr>
        <p:spPr>
          <a:xfrm>
            <a:off x="6715125" y="4267200"/>
            <a:ext cx="1571625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buNone/>
              <a:defRPr sz="1275" b="1">
                <a:solidFill>
                  <a:srgbClr val="838D99"/>
                </a:solidFill>
              </a:defRPr>
            </a:pPr>
            <a:r>
              <a:rPr sz="1275" b="1">
                <a:solidFill>
                  <a:srgbClr val="838D99"/>
                </a:solidFill>
              </a:rPr>
              <a:t>实时预览</a:t>
            </a:r>
            <a:endParaRPr sz="1275" b="1">
              <a:solidFill>
                <a:srgbClr val="838D99"/>
              </a:solidFill>
            </a:endParaRPr>
          </a:p>
        </p:txBody>
      </p:sp>
      <p:sp>
        <p:nvSpPr>
          <p:cNvPr id="23" name="圆角矩形 22"/>
          <p:cNvSpPr>
            <a:spLocks noGrp="1"/>
          </p:cNvSpPr>
          <p:nvPr/>
        </p:nvSpPr>
        <p:spPr>
          <a:xfrm>
            <a:off x="9334500" y="2524125"/>
            <a:ext cx="1952625" cy="2190750"/>
          </a:xfrm>
          <a:prstGeom prst="roundRect">
            <a:avLst>
              <a:gd name="adj" fmla="val 2927"/>
            </a:avLst>
          </a:prstGeom>
          <a:solidFill>
            <a:srgbClr val="151A20"/>
          </a:solidFill>
          <a:ln w="9525">
            <a:solidFill>
              <a:srgbClr val="2A333E"/>
            </a:solidFill>
            <a:prstDash val="solid"/>
          </a:ln>
        </p:spPr>
      </p:sp>
      <p:sp>
        <p:nvSpPr>
          <p:cNvPr id="24" name="矩形 23"/>
          <p:cNvSpPr>
            <a:spLocks noGrp="1"/>
          </p:cNvSpPr>
          <p:nvPr/>
        </p:nvSpPr>
        <p:spPr>
          <a:xfrm>
            <a:off x="9525000" y="2714625"/>
            <a:ext cx="95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425" b="1">
                <a:solidFill>
                  <a:srgbClr val="F5F7FA"/>
                </a:solidFill>
              </a:defRPr>
            </a:pPr>
            <a:r>
              <a:rPr sz="1425" b="1">
                <a:solidFill>
                  <a:srgbClr val="F5F7FA"/>
                </a:solidFill>
              </a:rPr>
              <a:t>CH4</a:t>
            </a:r>
            <a:endParaRPr sz="1425" b="1">
              <a:solidFill>
                <a:srgbClr val="F5F7FA"/>
              </a:solidFill>
            </a:endParaRPr>
          </a:p>
        </p:txBody>
      </p:sp>
      <p:sp>
        <p:nvSpPr>
          <p:cNvPr id="25" name="圆角矩形 24"/>
          <p:cNvSpPr>
            <a:spLocks noGrp="1"/>
          </p:cNvSpPr>
          <p:nvPr/>
        </p:nvSpPr>
        <p:spPr>
          <a:xfrm>
            <a:off x="9525000" y="3238500"/>
            <a:ext cx="1571625" cy="857250"/>
          </a:xfrm>
          <a:prstGeom prst="roundRect">
            <a:avLst>
              <a:gd name="adj" fmla="val 6667"/>
            </a:avLst>
          </a:prstGeom>
          <a:solidFill>
            <a:srgbClr val="0B0E12"/>
          </a:solidFill>
          <a:ln w="0">
            <a:noFill/>
            <a:prstDash val="solid"/>
          </a:ln>
        </p:spPr>
      </p:sp>
      <p:sp>
        <p:nvSpPr>
          <p:cNvPr id="26" name="矩形 25"/>
          <p:cNvSpPr>
            <a:spLocks noGrp="1"/>
          </p:cNvSpPr>
          <p:nvPr/>
        </p:nvSpPr>
        <p:spPr>
          <a:xfrm>
            <a:off x="9525000" y="4267200"/>
            <a:ext cx="1571625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buNone/>
              <a:defRPr sz="1275" b="1">
                <a:solidFill>
                  <a:srgbClr val="838D99"/>
                </a:solidFill>
              </a:defRPr>
            </a:pPr>
            <a:r>
              <a:rPr sz="1275" b="1">
                <a:solidFill>
                  <a:srgbClr val="838D99"/>
                </a:solidFill>
              </a:rPr>
              <a:t>实时预览</a:t>
            </a:r>
            <a:endParaRPr sz="1275" b="1">
              <a:solidFill>
                <a:srgbClr val="838D99"/>
              </a:solidFill>
            </a:endParaRPr>
          </a:p>
        </p:txBody>
      </p:sp>
      <p:sp>
        <p:nvSpPr>
          <p:cNvPr id="27" name="矩形 26"/>
          <p:cNvSpPr>
            <a:spLocks noGrp="1"/>
          </p:cNvSpPr>
          <p:nvPr/>
        </p:nvSpPr>
        <p:spPr>
          <a:xfrm>
            <a:off x="1905000" y="5334000"/>
            <a:ext cx="83820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buNone/>
              <a:defRPr sz="1500" b="1">
                <a:solidFill>
                  <a:srgbClr val="F5F7FA"/>
                </a:solidFill>
              </a:defRPr>
            </a:pPr>
            <a:r>
              <a:rPr sz="1500" b="1">
                <a:solidFill>
                  <a:srgbClr val="F5F7FA"/>
                </a:solidFill>
              </a:rPr>
              <a:t>可直接打开录像目录；停止录像后完成文件收尾，便于后续回放与交付。</a:t>
            </a:r>
            <a:endParaRPr sz="1500" b="1">
              <a:solidFill>
                <a:srgbClr val="F5F7FA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90B0E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3" name="矩形 22"/>
          <p:cNvSpPr>
            <a:spLocks noGrp="1"/>
          </p:cNvSpPr>
          <p:nvPr/>
        </p:nvSpPr>
        <p:spPr>
          <a:xfrm>
            <a:off x="0" y="0"/>
            <a:ext cx="12192000" cy="57150"/>
          </a:xfrm>
          <a:prstGeom prst="rect">
            <a:avLst/>
          </a:prstGeom>
          <a:solidFill>
            <a:srgbClr val="1477FF"/>
          </a:solidFill>
          <a:ln w="0">
            <a:noFill/>
            <a:prstDash val="solid"/>
          </a:ln>
        </p:spPr>
      </p:sp>
      <p:sp>
        <p:nvSpPr>
          <p:cNvPr id="2" name="矩形 1"/>
          <p:cNvSpPr>
            <a:spLocks noGrp="1"/>
          </p:cNvSpPr>
          <p:nvPr/>
        </p:nvSpPr>
        <p:spPr>
          <a:xfrm>
            <a:off x="666750" y="361950"/>
            <a:ext cx="5429250" cy="238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050" b="1">
                <a:solidFill>
                  <a:srgbClr val="22C5FF"/>
                </a:solidFill>
              </a:defRPr>
            </a:pPr>
            <a:r>
              <a:rPr sz="1050" b="1">
                <a:solidFill>
                  <a:srgbClr val="22C5FF"/>
                </a:solidFill>
              </a:rPr>
              <a:t>SEGMENTED RECORDING</a:t>
            </a:r>
            <a:endParaRPr sz="1050" b="1">
              <a:solidFill>
                <a:srgbClr val="22C5FF"/>
              </a:solidFill>
            </a:endParaRPr>
          </a:p>
        </p:txBody>
      </p:sp>
      <p:sp>
        <p:nvSpPr>
          <p:cNvPr id="3" name="矩形 2"/>
          <p:cNvSpPr>
            <a:spLocks noGrp="1"/>
          </p:cNvSpPr>
          <p:nvPr/>
        </p:nvSpPr>
        <p:spPr>
          <a:xfrm>
            <a:off x="666750" y="647700"/>
            <a:ext cx="10287000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3150" b="1">
                <a:solidFill>
                  <a:srgbClr val="F5F7FA"/>
                </a:solidFill>
              </a:defRPr>
            </a:pPr>
            <a:r>
              <a:rPr sz="3150" b="1">
                <a:solidFill>
                  <a:srgbClr val="F5F7FA"/>
                </a:solidFill>
              </a:rPr>
              <a:t>分段录像让长时间记录更可控</a:t>
            </a:r>
            <a:endParaRPr sz="3150" b="1">
              <a:solidFill>
                <a:srgbClr val="F5F7FA"/>
              </a:solidFill>
            </a:endParaRPr>
          </a:p>
        </p:txBody>
      </p:sp>
      <p:sp>
        <p:nvSpPr>
          <p:cNvPr id="4" name="矩形 3"/>
          <p:cNvSpPr>
            <a:spLocks noGrp="1"/>
          </p:cNvSpPr>
          <p:nvPr/>
        </p:nvSpPr>
        <p:spPr>
          <a:xfrm>
            <a:off x="10953750" y="476250"/>
            <a:ext cx="5715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buNone/>
              <a:defRPr sz="975" b="1">
                <a:solidFill>
                  <a:srgbClr val="838D99"/>
                </a:solidFill>
              </a:defRPr>
            </a:pPr>
            <a:r>
              <a:rPr sz="975" b="1">
                <a:solidFill>
                  <a:srgbClr val="838D99"/>
                </a:solidFill>
              </a:rPr>
              <a:t>14</a:t>
            </a:r>
            <a:endParaRPr sz="975" b="1">
              <a:solidFill>
                <a:srgbClr val="838D99"/>
              </a:solidFill>
            </a:endParaRPr>
          </a:p>
        </p:txBody>
      </p:sp>
      <p:sp>
        <p:nvSpPr>
          <p:cNvPr id="5" name="矩形 4"/>
          <p:cNvSpPr>
            <a:spLocks noGrp="1"/>
          </p:cNvSpPr>
          <p:nvPr/>
        </p:nvSpPr>
        <p:spPr>
          <a:xfrm>
            <a:off x="666750" y="6477000"/>
            <a:ext cx="10858500" cy="9525"/>
          </a:xfrm>
          <a:prstGeom prst="rect">
            <a:avLst/>
          </a:prstGeom>
          <a:solidFill>
            <a:srgbClr val="2A333E"/>
          </a:solidFill>
          <a:ln w="0">
            <a:noFill/>
            <a:prstDash val="solid"/>
          </a:ln>
        </p:spPr>
      </p:sp>
      <p:sp>
        <p:nvSpPr>
          <p:cNvPr id="6" name="矩形 5"/>
          <p:cNvSpPr>
            <a:spLocks noGrp="1"/>
          </p:cNvSpPr>
          <p:nvPr/>
        </p:nvSpPr>
        <p:spPr>
          <a:xfrm>
            <a:off x="666750" y="6553200"/>
            <a:ext cx="7048500" cy="171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825" b="0">
                <a:solidFill>
                  <a:srgbClr val="838D99"/>
                </a:solidFill>
              </a:defRPr>
            </a:pPr>
            <a:r>
              <a:rPr lang="en-US" sz="825" b="0">
                <a:solidFill>
                  <a:srgbClr val="838D99"/>
                </a:solidFill>
              </a:rPr>
              <a:t>CSZX</a:t>
            </a:r>
            <a:r>
              <a:rPr sz="825" b="0">
                <a:solidFill>
                  <a:srgbClr val="838D99"/>
                </a:solidFill>
              </a:rPr>
              <a:t> Player  |  多通道视频预览 · 播放 · 录像</a:t>
            </a:r>
            <a:endParaRPr sz="825" b="0">
              <a:solidFill>
                <a:srgbClr val="838D99"/>
              </a:solidFill>
            </a:endParaRPr>
          </a:p>
        </p:txBody>
      </p:sp>
      <p:sp>
        <p:nvSpPr>
          <p:cNvPr id="7" name="矩形 6"/>
          <p:cNvSpPr>
            <a:spLocks noGrp="1"/>
          </p:cNvSpPr>
          <p:nvPr/>
        </p:nvSpPr>
        <p:spPr>
          <a:xfrm>
            <a:off x="10477500" y="6553200"/>
            <a:ext cx="1047750" cy="171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buNone/>
              <a:defRPr sz="825" b="0">
                <a:solidFill>
                  <a:srgbClr val="838D99"/>
                </a:solidFill>
              </a:defRPr>
            </a:pPr>
            <a:r>
              <a:rPr sz="825" b="0">
                <a:solidFill>
                  <a:srgbClr val="838D99"/>
                </a:solidFill>
              </a:rPr>
              <a:t>v1.7.14</a:t>
            </a:r>
            <a:endParaRPr sz="825" b="0">
              <a:solidFill>
                <a:srgbClr val="838D99"/>
              </a:solidFill>
            </a:endParaRPr>
          </a:p>
        </p:txBody>
      </p:sp>
      <p:sp>
        <p:nvSpPr>
          <p:cNvPr id="8" name="矩形 7"/>
          <p:cNvSpPr>
            <a:spLocks noGrp="1"/>
          </p:cNvSpPr>
          <p:nvPr/>
        </p:nvSpPr>
        <p:spPr>
          <a:xfrm>
            <a:off x="666750" y="1428750"/>
            <a:ext cx="9525000" cy="523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650" b="0">
                <a:solidFill>
                  <a:srgbClr val="CBD2DA"/>
                </a:solidFill>
              </a:defRPr>
            </a:pPr>
            <a:r>
              <a:rPr sz="1650" b="0">
                <a:solidFill>
                  <a:srgbClr val="CBD2DA"/>
                </a:solidFill>
              </a:rPr>
              <a:t>针对持续采集场景，可选择不分段、按文件大小分段或按录像时间分段。</a:t>
            </a:r>
            <a:endParaRPr sz="1650" b="0">
              <a:solidFill>
                <a:srgbClr val="CBD2DA"/>
              </a:solidFill>
            </a:endParaRPr>
          </a:p>
        </p:txBody>
      </p:sp>
      <p:sp>
        <p:nvSpPr>
          <p:cNvPr id="9" name="矩形 8"/>
          <p:cNvSpPr>
            <a:spLocks noGrp="1"/>
          </p:cNvSpPr>
          <p:nvPr/>
        </p:nvSpPr>
        <p:spPr>
          <a:xfrm>
            <a:off x="857250" y="2381250"/>
            <a:ext cx="66675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350" b="1">
                <a:solidFill>
                  <a:srgbClr val="838D99"/>
                </a:solidFill>
              </a:defRPr>
            </a:pPr>
            <a:r>
              <a:rPr sz="1350" b="1">
                <a:solidFill>
                  <a:srgbClr val="838D99"/>
                </a:solidFill>
              </a:rPr>
              <a:t>01</a:t>
            </a:r>
            <a:endParaRPr sz="1350" b="1">
              <a:solidFill>
                <a:srgbClr val="838D99"/>
              </a:solidFill>
            </a:endParaRPr>
          </a:p>
        </p:txBody>
      </p:sp>
      <p:sp>
        <p:nvSpPr>
          <p:cNvPr id="10" name="矩形 9"/>
          <p:cNvSpPr>
            <a:spLocks noGrp="1"/>
          </p:cNvSpPr>
          <p:nvPr/>
        </p:nvSpPr>
        <p:spPr>
          <a:xfrm>
            <a:off x="857250" y="2857500"/>
            <a:ext cx="28575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2325" b="1">
                <a:solidFill>
                  <a:srgbClr val="F5F7FA"/>
                </a:solidFill>
              </a:defRPr>
            </a:pPr>
            <a:r>
              <a:rPr sz="2325" b="1">
                <a:solidFill>
                  <a:srgbClr val="F5F7FA"/>
                </a:solidFill>
              </a:rPr>
              <a:t>不分段</a:t>
            </a:r>
            <a:endParaRPr sz="2325" b="1">
              <a:solidFill>
                <a:srgbClr val="F5F7FA"/>
              </a:solidFill>
            </a:endParaRPr>
          </a:p>
        </p:txBody>
      </p:sp>
      <p:sp>
        <p:nvSpPr>
          <p:cNvPr id="11" name="矩形 10"/>
          <p:cNvSpPr>
            <a:spLocks noGrp="1"/>
          </p:cNvSpPr>
          <p:nvPr/>
        </p:nvSpPr>
        <p:spPr>
          <a:xfrm>
            <a:off x="857250" y="3476625"/>
            <a:ext cx="2857500" cy="571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425" b="0">
                <a:solidFill>
                  <a:srgbClr val="CBD2DA"/>
                </a:solidFill>
              </a:defRPr>
            </a:pPr>
            <a:r>
              <a:rPr sz="1425" b="0">
                <a:solidFill>
                  <a:srgbClr val="CBD2DA"/>
                </a:solidFill>
              </a:rPr>
              <a:t>连续写入单个录像文件</a:t>
            </a:r>
            <a:endParaRPr sz="1425" b="0">
              <a:solidFill>
                <a:srgbClr val="CBD2DA"/>
              </a:solidFill>
            </a:endParaRPr>
          </a:p>
        </p:txBody>
      </p:sp>
      <p:sp>
        <p:nvSpPr>
          <p:cNvPr id="12" name="矩形 11"/>
          <p:cNvSpPr>
            <a:spLocks noGrp="1"/>
          </p:cNvSpPr>
          <p:nvPr/>
        </p:nvSpPr>
        <p:spPr>
          <a:xfrm>
            <a:off x="857250" y="4333875"/>
            <a:ext cx="2571750" cy="38100"/>
          </a:xfrm>
          <a:prstGeom prst="rect">
            <a:avLst/>
          </a:prstGeom>
          <a:solidFill>
            <a:srgbClr val="838D99"/>
          </a:solidFill>
          <a:ln w="0">
            <a:noFill/>
            <a:prstDash val="solid"/>
          </a:ln>
        </p:spPr>
      </p:sp>
      <p:sp>
        <p:nvSpPr>
          <p:cNvPr id="13" name="矩形 12"/>
          <p:cNvSpPr>
            <a:spLocks noGrp="1"/>
          </p:cNvSpPr>
          <p:nvPr/>
        </p:nvSpPr>
        <p:spPr>
          <a:xfrm>
            <a:off x="4572000" y="2381250"/>
            <a:ext cx="66675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350" b="1">
                <a:solidFill>
                  <a:srgbClr val="1477FF"/>
                </a:solidFill>
              </a:defRPr>
            </a:pPr>
            <a:r>
              <a:rPr sz="1350" b="1">
                <a:solidFill>
                  <a:srgbClr val="1477FF"/>
                </a:solidFill>
              </a:rPr>
              <a:t>02</a:t>
            </a:r>
            <a:endParaRPr sz="1350" b="1">
              <a:solidFill>
                <a:srgbClr val="1477FF"/>
              </a:solidFill>
            </a:endParaRPr>
          </a:p>
        </p:txBody>
      </p:sp>
      <p:sp>
        <p:nvSpPr>
          <p:cNvPr id="14" name="矩形 13"/>
          <p:cNvSpPr>
            <a:spLocks noGrp="1"/>
          </p:cNvSpPr>
          <p:nvPr/>
        </p:nvSpPr>
        <p:spPr>
          <a:xfrm>
            <a:off x="4572000" y="2857500"/>
            <a:ext cx="28575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2325" b="1">
                <a:solidFill>
                  <a:srgbClr val="F5F7FA"/>
                </a:solidFill>
              </a:defRPr>
            </a:pPr>
            <a:r>
              <a:rPr sz="2325" b="1">
                <a:solidFill>
                  <a:srgbClr val="F5F7FA"/>
                </a:solidFill>
              </a:rPr>
              <a:t>按大小</a:t>
            </a:r>
            <a:endParaRPr sz="2325" b="1">
              <a:solidFill>
                <a:srgbClr val="F5F7FA"/>
              </a:solidFill>
            </a:endParaRPr>
          </a:p>
        </p:txBody>
      </p:sp>
      <p:sp>
        <p:nvSpPr>
          <p:cNvPr id="15" name="矩形 14"/>
          <p:cNvSpPr>
            <a:spLocks noGrp="1"/>
          </p:cNvSpPr>
          <p:nvPr/>
        </p:nvSpPr>
        <p:spPr>
          <a:xfrm>
            <a:off x="4572000" y="3476625"/>
            <a:ext cx="2857500" cy="571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425" b="0">
                <a:solidFill>
                  <a:srgbClr val="CBD2DA"/>
                </a:solidFill>
              </a:defRPr>
            </a:pPr>
            <a:r>
              <a:rPr sz="1425" b="0">
                <a:solidFill>
                  <a:srgbClr val="CBD2DA"/>
                </a:solidFill>
              </a:rPr>
              <a:t>达到设定 MB 后创建新文件</a:t>
            </a:r>
            <a:endParaRPr sz="1425" b="0">
              <a:solidFill>
                <a:srgbClr val="CBD2DA"/>
              </a:solidFill>
            </a:endParaRPr>
          </a:p>
        </p:txBody>
      </p:sp>
      <p:sp>
        <p:nvSpPr>
          <p:cNvPr id="16" name="矩形 15"/>
          <p:cNvSpPr>
            <a:spLocks noGrp="1"/>
          </p:cNvSpPr>
          <p:nvPr/>
        </p:nvSpPr>
        <p:spPr>
          <a:xfrm>
            <a:off x="4572000" y="4333875"/>
            <a:ext cx="2571750" cy="38100"/>
          </a:xfrm>
          <a:prstGeom prst="rect">
            <a:avLst/>
          </a:prstGeom>
          <a:solidFill>
            <a:srgbClr val="1477FF"/>
          </a:solidFill>
          <a:ln w="0">
            <a:noFill/>
            <a:prstDash val="solid"/>
          </a:ln>
        </p:spPr>
      </p:sp>
      <p:sp>
        <p:nvSpPr>
          <p:cNvPr id="17" name="矩形 16"/>
          <p:cNvSpPr>
            <a:spLocks noGrp="1"/>
          </p:cNvSpPr>
          <p:nvPr/>
        </p:nvSpPr>
        <p:spPr>
          <a:xfrm>
            <a:off x="8286750" y="2381250"/>
            <a:ext cx="66675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350" b="1">
                <a:solidFill>
                  <a:srgbClr val="D7DE23"/>
                </a:solidFill>
              </a:defRPr>
            </a:pPr>
            <a:r>
              <a:rPr sz="1350" b="1">
                <a:solidFill>
                  <a:srgbClr val="D7DE23"/>
                </a:solidFill>
              </a:rPr>
              <a:t>03</a:t>
            </a:r>
            <a:endParaRPr sz="1350" b="1">
              <a:solidFill>
                <a:srgbClr val="D7DE23"/>
              </a:solidFill>
            </a:endParaRPr>
          </a:p>
        </p:txBody>
      </p:sp>
      <p:sp>
        <p:nvSpPr>
          <p:cNvPr id="18" name="矩形 17"/>
          <p:cNvSpPr>
            <a:spLocks noGrp="1"/>
          </p:cNvSpPr>
          <p:nvPr/>
        </p:nvSpPr>
        <p:spPr>
          <a:xfrm>
            <a:off x="8286750" y="2857500"/>
            <a:ext cx="28575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2325" b="1">
                <a:solidFill>
                  <a:srgbClr val="F5F7FA"/>
                </a:solidFill>
              </a:defRPr>
            </a:pPr>
            <a:r>
              <a:rPr sz="2325" b="1">
                <a:solidFill>
                  <a:srgbClr val="F5F7FA"/>
                </a:solidFill>
              </a:rPr>
              <a:t>按时间</a:t>
            </a:r>
            <a:endParaRPr sz="2325" b="1">
              <a:solidFill>
                <a:srgbClr val="F5F7FA"/>
              </a:solidFill>
            </a:endParaRPr>
          </a:p>
        </p:txBody>
      </p:sp>
      <p:sp>
        <p:nvSpPr>
          <p:cNvPr id="19" name="矩形 18"/>
          <p:cNvSpPr>
            <a:spLocks noGrp="1"/>
          </p:cNvSpPr>
          <p:nvPr/>
        </p:nvSpPr>
        <p:spPr>
          <a:xfrm>
            <a:off x="8286750" y="3476625"/>
            <a:ext cx="2857500" cy="571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425" b="0">
                <a:solidFill>
                  <a:srgbClr val="CBD2DA"/>
                </a:solidFill>
              </a:defRPr>
            </a:pPr>
            <a:r>
              <a:rPr sz="1425" b="0">
                <a:solidFill>
                  <a:srgbClr val="CBD2DA"/>
                </a:solidFill>
              </a:rPr>
              <a:t>达到设定分钟数后创建新文件</a:t>
            </a:r>
            <a:endParaRPr sz="1425" b="0">
              <a:solidFill>
                <a:srgbClr val="CBD2DA"/>
              </a:solidFill>
            </a:endParaRPr>
          </a:p>
        </p:txBody>
      </p:sp>
      <p:sp>
        <p:nvSpPr>
          <p:cNvPr id="20" name="矩形 19"/>
          <p:cNvSpPr>
            <a:spLocks noGrp="1"/>
          </p:cNvSpPr>
          <p:nvPr/>
        </p:nvSpPr>
        <p:spPr>
          <a:xfrm>
            <a:off x="8286750" y="4333875"/>
            <a:ext cx="2571750" cy="38100"/>
          </a:xfrm>
          <a:prstGeom prst="rect">
            <a:avLst/>
          </a:prstGeom>
          <a:solidFill>
            <a:srgbClr val="D7DE23"/>
          </a:solidFill>
          <a:ln w="0">
            <a:noFill/>
            <a:prstDash val="solid"/>
          </a:ln>
        </p:spPr>
      </p:sp>
      <p:sp>
        <p:nvSpPr>
          <p:cNvPr id="21" name="矩形 20"/>
          <p:cNvSpPr>
            <a:spLocks noGrp="1"/>
          </p:cNvSpPr>
          <p:nvPr/>
        </p:nvSpPr>
        <p:spPr>
          <a:xfrm>
            <a:off x="1476375" y="5334000"/>
            <a:ext cx="9239250" cy="428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buNone/>
              <a:defRPr sz="1725" b="1">
                <a:solidFill>
                  <a:srgbClr val="F5F7FA"/>
                </a:solidFill>
              </a:defRPr>
            </a:pPr>
            <a:r>
              <a:rPr sz="1725" b="1">
                <a:solidFill>
                  <a:srgbClr val="F5F7FA"/>
                </a:solidFill>
              </a:rPr>
              <a:t>分段策略可减少程序异常或磁盘问题对整段录像文件造成的影响。</a:t>
            </a:r>
            <a:endParaRPr sz="1725" b="1">
              <a:solidFill>
                <a:srgbClr val="F5F7FA"/>
              </a:solidFill>
            </a:endParaRPr>
          </a:p>
        </p:txBody>
      </p:sp>
      <p:sp>
        <p:nvSpPr>
          <p:cNvPr id="22" name="矩形 21"/>
          <p:cNvSpPr>
            <a:spLocks noGrp="1"/>
          </p:cNvSpPr>
          <p:nvPr/>
        </p:nvSpPr>
        <p:spPr>
          <a:xfrm>
            <a:off x="2286000" y="5905500"/>
            <a:ext cx="7620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buNone/>
              <a:defRPr sz="1275" b="0">
                <a:solidFill>
                  <a:srgbClr val="838D99"/>
                </a:solidFill>
              </a:defRPr>
            </a:pPr>
            <a:r>
              <a:rPr sz="1275" b="0">
                <a:solidFill>
                  <a:srgbClr val="838D99"/>
                </a:solidFill>
              </a:rPr>
              <a:t>录像设置还支持保存目录、文件名规则与视频码率配置。</a:t>
            </a:r>
            <a:endParaRPr sz="1275" b="0">
              <a:solidFill>
                <a:srgbClr val="838D99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90B0E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6" name="矩形 25"/>
          <p:cNvSpPr>
            <a:spLocks noGrp="1"/>
          </p:cNvSpPr>
          <p:nvPr/>
        </p:nvSpPr>
        <p:spPr>
          <a:xfrm>
            <a:off x="0" y="0"/>
            <a:ext cx="12192000" cy="57150"/>
          </a:xfrm>
          <a:prstGeom prst="rect">
            <a:avLst/>
          </a:prstGeom>
          <a:solidFill>
            <a:srgbClr val="1477FF"/>
          </a:solidFill>
          <a:ln w="0">
            <a:noFill/>
            <a:prstDash val="solid"/>
          </a:ln>
        </p:spPr>
      </p:sp>
      <p:sp>
        <p:nvSpPr>
          <p:cNvPr id="2" name="矩形 1"/>
          <p:cNvSpPr>
            <a:spLocks noGrp="1"/>
          </p:cNvSpPr>
          <p:nvPr/>
        </p:nvSpPr>
        <p:spPr>
          <a:xfrm>
            <a:off x="666750" y="361950"/>
            <a:ext cx="5429250" cy="238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050" b="1">
                <a:solidFill>
                  <a:srgbClr val="22C5FF"/>
                </a:solidFill>
              </a:defRPr>
            </a:pPr>
            <a:r>
              <a:rPr sz="1050" b="1">
                <a:solidFill>
                  <a:srgbClr val="22C5FF"/>
                </a:solidFill>
              </a:rPr>
              <a:t>SNAPSHOT</a:t>
            </a:r>
            <a:endParaRPr sz="1050" b="1">
              <a:solidFill>
                <a:srgbClr val="22C5FF"/>
              </a:solidFill>
            </a:endParaRPr>
          </a:p>
        </p:txBody>
      </p:sp>
      <p:sp>
        <p:nvSpPr>
          <p:cNvPr id="3" name="矩形 2"/>
          <p:cNvSpPr>
            <a:spLocks noGrp="1"/>
          </p:cNvSpPr>
          <p:nvPr/>
        </p:nvSpPr>
        <p:spPr>
          <a:xfrm>
            <a:off x="666750" y="647700"/>
            <a:ext cx="10287000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3150" b="1">
                <a:solidFill>
                  <a:srgbClr val="F5F7FA"/>
                </a:solidFill>
              </a:defRPr>
            </a:pPr>
            <a:r>
              <a:rPr sz="3150" b="1">
                <a:solidFill>
                  <a:srgbClr val="F5F7FA"/>
                </a:solidFill>
              </a:rPr>
              <a:t>一键截图，把关键画面立即留存</a:t>
            </a:r>
            <a:endParaRPr sz="3150" b="1">
              <a:solidFill>
                <a:srgbClr val="F5F7FA"/>
              </a:solidFill>
            </a:endParaRPr>
          </a:p>
        </p:txBody>
      </p:sp>
      <p:sp>
        <p:nvSpPr>
          <p:cNvPr id="4" name="矩形 3"/>
          <p:cNvSpPr>
            <a:spLocks noGrp="1"/>
          </p:cNvSpPr>
          <p:nvPr/>
        </p:nvSpPr>
        <p:spPr>
          <a:xfrm>
            <a:off x="10953750" y="476250"/>
            <a:ext cx="5715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buNone/>
              <a:defRPr sz="975" b="1">
                <a:solidFill>
                  <a:srgbClr val="838D99"/>
                </a:solidFill>
              </a:defRPr>
            </a:pPr>
            <a:r>
              <a:rPr sz="975" b="1">
                <a:solidFill>
                  <a:srgbClr val="838D99"/>
                </a:solidFill>
              </a:rPr>
              <a:t>15</a:t>
            </a:r>
            <a:endParaRPr sz="975" b="1">
              <a:solidFill>
                <a:srgbClr val="838D99"/>
              </a:solidFill>
            </a:endParaRPr>
          </a:p>
        </p:txBody>
      </p:sp>
      <p:sp>
        <p:nvSpPr>
          <p:cNvPr id="5" name="矩形 4"/>
          <p:cNvSpPr>
            <a:spLocks noGrp="1"/>
          </p:cNvSpPr>
          <p:nvPr/>
        </p:nvSpPr>
        <p:spPr>
          <a:xfrm>
            <a:off x="666750" y="6477000"/>
            <a:ext cx="10858500" cy="9525"/>
          </a:xfrm>
          <a:prstGeom prst="rect">
            <a:avLst/>
          </a:prstGeom>
          <a:solidFill>
            <a:srgbClr val="2A333E"/>
          </a:solidFill>
          <a:ln w="0">
            <a:noFill/>
            <a:prstDash val="solid"/>
          </a:ln>
        </p:spPr>
      </p:sp>
      <p:sp>
        <p:nvSpPr>
          <p:cNvPr id="6" name="矩形 5"/>
          <p:cNvSpPr>
            <a:spLocks noGrp="1"/>
          </p:cNvSpPr>
          <p:nvPr/>
        </p:nvSpPr>
        <p:spPr>
          <a:xfrm>
            <a:off x="666750" y="6553200"/>
            <a:ext cx="7048500" cy="171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825" b="0">
                <a:solidFill>
                  <a:srgbClr val="838D99"/>
                </a:solidFill>
              </a:defRPr>
            </a:pPr>
            <a:r>
              <a:rPr lang="en-US" sz="825" b="0">
                <a:solidFill>
                  <a:srgbClr val="838D99"/>
                </a:solidFill>
              </a:rPr>
              <a:t>CSZX</a:t>
            </a:r>
            <a:r>
              <a:rPr sz="825" b="0">
                <a:solidFill>
                  <a:srgbClr val="838D99"/>
                </a:solidFill>
              </a:rPr>
              <a:t> Player  |  多通道视频预览 · 播放 · 录像</a:t>
            </a:r>
            <a:endParaRPr sz="825" b="0">
              <a:solidFill>
                <a:srgbClr val="838D99"/>
              </a:solidFill>
            </a:endParaRPr>
          </a:p>
        </p:txBody>
      </p:sp>
      <p:sp>
        <p:nvSpPr>
          <p:cNvPr id="7" name="矩形 6"/>
          <p:cNvSpPr>
            <a:spLocks noGrp="1"/>
          </p:cNvSpPr>
          <p:nvPr/>
        </p:nvSpPr>
        <p:spPr>
          <a:xfrm>
            <a:off x="10477500" y="6553200"/>
            <a:ext cx="1047750" cy="171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buNone/>
              <a:defRPr sz="825" b="0">
                <a:solidFill>
                  <a:srgbClr val="838D99"/>
                </a:solidFill>
              </a:defRPr>
            </a:pPr>
            <a:r>
              <a:rPr sz="825" b="0">
                <a:solidFill>
                  <a:srgbClr val="838D99"/>
                </a:solidFill>
              </a:rPr>
              <a:t>v1.7.14</a:t>
            </a:r>
            <a:endParaRPr sz="825" b="0">
              <a:solidFill>
                <a:srgbClr val="838D99"/>
              </a:solidFill>
            </a:endParaRPr>
          </a:p>
        </p:txBody>
      </p:sp>
      <p:sp>
        <p:nvSpPr>
          <p:cNvPr id="8" name="圆角矩形 7"/>
          <p:cNvSpPr>
            <a:spLocks noGrp="1"/>
          </p:cNvSpPr>
          <p:nvPr/>
        </p:nvSpPr>
        <p:spPr>
          <a:xfrm>
            <a:off x="762000" y="1619250"/>
            <a:ext cx="6667500" cy="4095750"/>
          </a:xfrm>
          <a:prstGeom prst="roundRect">
            <a:avLst>
              <a:gd name="adj" fmla="val 2791"/>
            </a:avLst>
          </a:prstGeom>
          <a:solidFill>
            <a:srgbClr val="151A20"/>
          </a:solidFill>
          <a:ln w="9525">
            <a:solidFill>
              <a:srgbClr val="2A333E"/>
            </a:solidFill>
            <a:prstDash val="solid"/>
          </a:ln>
        </p:spPr>
      </p:sp>
      <p:sp>
        <p:nvSpPr>
          <p:cNvPr id="9" name="圆角矩形 8"/>
          <p:cNvSpPr>
            <a:spLocks noGrp="1"/>
          </p:cNvSpPr>
          <p:nvPr/>
        </p:nvSpPr>
        <p:spPr>
          <a:xfrm>
            <a:off x="1095375" y="1952625"/>
            <a:ext cx="6000750" cy="3048000"/>
          </a:xfrm>
          <a:prstGeom prst="roundRect">
            <a:avLst>
              <a:gd name="adj" fmla="val 1875"/>
            </a:avLst>
          </a:prstGeom>
          <a:solidFill>
            <a:srgbClr val="0A0D11"/>
          </a:solidFill>
          <a:ln w="0">
            <a:noFill/>
            <a:prstDash val="solid"/>
          </a:ln>
        </p:spPr>
      </p:sp>
      <p:sp>
        <p:nvSpPr>
          <p:cNvPr id="10" name="矩形 9"/>
          <p:cNvSpPr>
            <a:spLocks noGrp="1"/>
          </p:cNvSpPr>
          <p:nvPr/>
        </p:nvSpPr>
        <p:spPr>
          <a:xfrm>
            <a:off x="1381125" y="2238375"/>
            <a:ext cx="17145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050" b="1">
                <a:solidFill>
                  <a:srgbClr val="838D99"/>
                </a:solidFill>
              </a:defRPr>
            </a:pPr>
            <a:r>
              <a:rPr sz="1050" b="1">
                <a:solidFill>
                  <a:srgbClr val="838D99"/>
                </a:solidFill>
              </a:rPr>
              <a:t>VIDEO FRAME</a:t>
            </a:r>
            <a:endParaRPr sz="1050" b="1">
              <a:solidFill>
                <a:srgbClr val="838D99"/>
              </a:solidFill>
            </a:endParaRPr>
          </a:p>
        </p:txBody>
      </p:sp>
      <p:sp>
        <p:nvSpPr>
          <p:cNvPr id="11" name="矩形 10"/>
          <p:cNvSpPr>
            <a:spLocks noGrp="1"/>
          </p:cNvSpPr>
          <p:nvPr/>
        </p:nvSpPr>
        <p:spPr>
          <a:xfrm>
            <a:off x="2619375" y="3000375"/>
            <a:ext cx="2762250" cy="38100"/>
          </a:xfrm>
          <a:prstGeom prst="rect">
            <a:avLst/>
          </a:prstGeom>
          <a:solidFill>
            <a:srgbClr val="1477FF"/>
          </a:solidFill>
          <a:ln w="0">
            <a:noFill/>
            <a:prstDash val="solid"/>
          </a:ln>
        </p:spPr>
      </p:sp>
      <p:sp>
        <p:nvSpPr>
          <p:cNvPr id="12" name="矩形 11"/>
          <p:cNvSpPr>
            <a:spLocks noGrp="1"/>
          </p:cNvSpPr>
          <p:nvPr/>
        </p:nvSpPr>
        <p:spPr>
          <a:xfrm>
            <a:off x="2571750" y="3286125"/>
            <a:ext cx="2857500" cy="419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buNone/>
              <a:defRPr sz="2325" b="1">
                <a:solidFill>
                  <a:srgbClr val="F5F7FA"/>
                </a:solidFill>
              </a:defRPr>
            </a:pPr>
            <a:r>
              <a:rPr sz="2325" b="1">
                <a:solidFill>
                  <a:srgbClr val="F5F7FA"/>
                </a:solidFill>
              </a:rPr>
              <a:t>当前通道画面</a:t>
            </a:r>
            <a:endParaRPr sz="2325" b="1">
              <a:solidFill>
                <a:srgbClr val="F5F7FA"/>
              </a:solidFill>
            </a:endParaRPr>
          </a:p>
        </p:txBody>
      </p:sp>
      <p:sp>
        <p:nvSpPr>
          <p:cNvPr id="13" name="矩形 12"/>
          <p:cNvSpPr>
            <a:spLocks noGrp="1"/>
          </p:cNvSpPr>
          <p:nvPr/>
        </p:nvSpPr>
        <p:spPr>
          <a:xfrm>
            <a:off x="3333750" y="4095750"/>
            <a:ext cx="1333500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buNone/>
              <a:defRPr sz="2700" b="1">
                <a:solidFill>
                  <a:srgbClr val="22C5FF"/>
                </a:solidFill>
              </a:defRPr>
            </a:pPr>
            <a:r>
              <a:rPr sz="2700" b="1">
                <a:solidFill>
                  <a:srgbClr val="22C5FF"/>
                </a:solidFill>
              </a:rPr>
              <a:t>JPG</a:t>
            </a:r>
            <a:endParaRPr sz="2700" b="1">
              <a:solidFill>
                <a:srgbClr val="22C5FF"/>
              </a:solidFill>
            </a:endParaRPr>
          </a:p>
        </p:txBody>
      </p:sp>
      <p:sp>
        <p:nvSpPr>
          <p:cNvPr id="14" name="矩形 13"/>
          <p:cNvSpPr>
            <a:spLocks noGrp="1"/>
          </p:cNvSpPr>
          <p:nvPr/>
        </p:nvSpPr>
        <p:spPr>
          <a:xfrm>
            <a:off x="8001000" y="1905000"/>
            <a:ext cx="609600" cy="2476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975" b="1">
                <a:solidFill>
                  <a:srgbClr val="22C5FF"/>
                </a:solidFill>
              </a:defRPr>
            </a:pPr>
            <a:r>
              <a:rPr sz="975" b="1">
                <a:solidFill>
                  <a:srgbClr val="22C5FF"/>
                </a:solidFill>
              </a:rPr>
              <a:t>01</a:t>
            </a:r>
            <a:endParaRPr sz="975" b="1">
              <a:solidFill>
                <a:srgbClr val="22C5FF"/>
              </a:solidFill>
            </a:endParaRPr>
          </a:p>
        </p:txBody>
      </p:sp>
      <p:sp>
        <p:nvSpPr>
          <p:cNvPr id="15" name="矩形 14"/>
          <p:cNvSpPr>
            <a:spLocks noGrp="1"/>
          </p:cNvSpPr>
          <p:nvPr/>
        </p:nvSpPr>
        <p:spPr>
          <a:xfrm>
            <a:off x="8782050" y="1885950"/>
            <a:ext cx="264795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650" b="1">
                <a:solidFill>
                  <a:srgbClr val="F5F7FA"/>
                </a:solidFill>
              </a:defRPr>
            </a:pPr>
            <a:r>
              <a:rPr sz="1650" b="1">
                <a:solidFill>
                  <a:srgbClr val="F5F7FA"/>
                </a:solidFill>
              </a:rPr>
              <a:t>作用于当前通道</a:t>
            </a:r>
            <a:endParaRPr sz="1650" b="1">
              <a:solidFill>
                <a:srgbClr val="F5F7FA"/>
              </a:solidFill>
            </a:endParaRPr>
          </a:p>
        </p:txBody>
      </p:sp>
      <p:sp>
        <p:nvSpPr>
          <p:cNvPr id="16" name="矩形 15"/>
          <p:cNvSpPr>
            <a:spLocks noGrp="1"/>
          </p:cNvSpPr>
          <p:nvPr/>
        </p:nvSpPr>
        <p:spPr>
          <a:xfrm>
            <a:off x="8782050" y="2219325"/>
            <a:ext cx="2647950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125" b="0">
                <a:solidFill>
                  <a:srgbClr val="CBD2DA"/>
                </a:solidFill>
              </a:defRPr>
            </a:pPr>
            <a:r>
              <a:rPr sz="1125" b="0">
                <a:solidFill>
                  <a:srgbClr val="CBD2DA"/>
                </a:solidFill>
              </a:rPr>
              <a:t>在多画面中先选中目标，再执行截图。</a:t>
            </a:r>
            <a:endParaRPr sz="1125" b="0">
              <a:solidFill>
                <a:srgbClr val="CBD2DA"/>
              </a:solidFill>
            </a:endParaRPr>
          </a:p>
        </p:txBody>
      </p:sp>
      <p:sp>
        <p:nvSpPr>
          <p:cNvPr id="17" name="矩形 16"/>
          <p:cNvSpPr>
            <a:spLocks noGrp="1"/>
          </p:cNvSpPr>
          <p:nvPr/>
        </p:nvSpPr>
        <p:spPr>
          <a:xfrm>
            <a:off x="8782050" y="2838450"/>
            <a:ext cx="2647950" cy="9525"/>
          </a:xfrm>
          <a:prstGeom prst="rect">
            <a:avLst/>
          </a:prstGeom>
          <a:solidFill>
            <a:srgbClr val="2A333E"/>
          </a:solidFill>
          <a:ln w="0">
            <a:noFill/>
            <a:prstDash val="solid"/>
          </a:ln>
        </p:spPr>
      </p:sp>
      <p:sp>
        <p:nvSpPr>
          <p:cNvPr id="18" name="矩形 17"/>
          <p:cNvSpPr>
            <a:spLocks noGrp="1"/>
          </p:cNvSpPr>
          <p:nvPr/>
        </p:nvSpPr>
        <p:spPr>
          <a:xfrm>
            <a:off x="8001000" y="3238500"/>
            <a:ext cx="609600" cy="2476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975" b="1">
                <a:solidFill>
                  <a:srgbClr val="22C5FF"/>
                </a:solidFill>
              </a:defRPr>
            </a:pPr>
            <a:r>
              <a:rPr sz="975" b="1">
                <a:solidFill>
                  <a:srgbClr val="22C5FF"/>
                </a:solidFill>
              </a:rPr>
              <a:t>02</a:t>
            </a:r>
            <a:endParaRPr sz="975" b="1">
              <a:solidFill>
                <a:srgbClr val="22C5FF"/>
              </a:solidFill>
            </a:endParaRPr>
          </a:p>
        </p:txBody>
      </p:sp>
      <p:sp>
        <p:nvSpPr>
          <p:cNvPr id="19" name="矩形 18"/>
          <p:cNvSpPr>
            <a:spLocks noGrp="1"/>
          </p:cNvSpPr>
          <p:nvPr/>
        </p:nvSpPr>
        <p:spPr>
          <a:xfrm>
            <a:off x="8782050" y="3219450"/>
            <a:ext cx="264795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650" b="1">
                <a:solidFill>
                  <a:srgbClr val="F5F7FA"/>
                </a:solidFill>
              </a:defRPr>
            </a:pPr>
            <a:r>
              <a:rPr sz="1650" b="1">
                <a:solidFill>
                  <a:srgbClr val="F5F7FA"/>
                </a:solidFill>
              </a:rPr>
              <a:t>保存目录可配置</a:t>
            </a:r>
            <a:endParaRPr sz="1650" b="1">
              <a:solidFill>
                <a:srgbClr val="F5F7FA"/>
              </a:solidFill>
            </a:endParaRPr>
          </a:p>
        </p:txBody>
      </p:sp>
      <p:sp>
        <p:nvSpPr>
          <p:cNvPr id="20" name="矩形 19"/>
          <p:cNvSpPr>
            <a:spLocks noGrp="1"/>
          </p:cNvSpPr>
          <p:nvPr/>
        </p:nvSpPr>
        <p:spPr>
          <a:xfrm>
            <a:off x="8782050" y="3552825"/>
            <a:ext cx="2647950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125" b="0">
                <a:solidFill>
                  <a:srgbClr val="CBD2DA"/>
                </a:solidFill>
              </a:defRPr>
            </a:pPr>
            <a:r>
              <a:rPr sz="1125" b="0">
                <a:solidFill>
                  <a:srgbClr val="CBD2DA"/>
                </a:solidFill>
              </a:rPr>
              <a:t>截图保存位置集中在设置窗口管理。</a:t>
            </a:r>
            <a:endParaRPr sz="1125" b="0">
              <a:solidFill>
                <a:srgbClr val="CBD2DA"/>
              </a:solidFill>
            </a:endParaRPr>
          </a:p>
        </p:txBody>
      </p:sp>
      <p:sp>
        <p:nvSpPr>
          <p:cNvPr id="21" name="矩形 20"/>
          <p:cNvSpPr>
            <a:spLocks noGrp="1"/>
          </p:cNvSpPr>
          <p:nvPr/>
        </p:nvSpPr>
        <p:spPr>
          <a:xfrm>
            <a:off x="8782050" y="4171950"/>
            <a:ext cx="2647950" cy="9525"/>
          </a:xfrm>
          <a:prstGeom prst="rect">
            <a:avLst/>
          </a:prstGeom>
          <a:solidFill>
            <a:srgbClr val="2A333E"/>
          </a:solidFill>
          <a:ln w="0">
            <a:noFill/>
            <a:prstDash val="solid"/>
          </a:ln>
        </p:spPr>
      </p:sp>
      <p:sp>
        <p:nvSpPr>
          <p:cNvPr id="22" name="矩形 21"/>
          <p:cNvSpPr>
            <a:spLocks noGrp="1"/>
          </p:cNvSpPr>
          <p:nvPr/>
        </p:nvSpPr>
        <p:spPr>
          <a:xfrm>
            <a:off x="8001000" y="4572000"/>
            <a:ext cx="609600" cy="2476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975" b="1">
                <a:solidFill>
                  <a:srgbClr val="22C5FF"/>
                </a:solidFill>
              </a:defRPr>
            </a:pPr>
            <a:r>
              <a:rPr sz="975" b="1">
                <a:solidFill>
                  <a:srgbClr val="22C5FF"/>
                </a:solidFill>
              </a:rPr>
              <a:t>03</a:t>
            </a:r>
            <a:endParaRPr sz="975" b="1">
              <a:solidFill>
                <a:srgbClr val="22C5FF"/>
              </a:solidFill>
            </a:endParaRPr>
          </a:p>
        </p:txBody>
      </p:sp>
      <p:sp>
        <p:nvSpPr>
          <p:cNvPr id="23" name="矩形 22"/>
          <p:cNvSpPr>
            <a:spLocks noGrp="1"/>
          </p:cNvSpPr>
          <p:nvPr/>
        </p:nvSpPr>
        <p:spPr>
          <a:xfrm>
            <a:off x="8782050" y="4552950"/>
            <a:ext cx="264795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650" b="1">
                <a:solidFill>
                  <a:srgbClr val="F5F7FA"/>
                </a:solidFill>
              </a:defRPr>
            </a:pPr>
            <a:r>
              <a:rPr sz="1650" b="1">
                <a:solidFill>
                  <a:srgbClr val="F5F7FA"/>
                </a:solidFill>
              </a:rPr>
              <a:t>快捷键 Ctrl+S</a:t>
            </a:r>
            <a:endParaRPr sz="1650" b="1">
              <a:solidFill>
                <a:srgbClr val="F5F7FA"/>
              </a:solidFill>
            </a:endParaRPr>
          </a:p>
        </p:txBody>
      </p:sp>
      <p:sp>
        <p:nvSpPr>
          <p:cNvPr id="24" name="矩形 23"/>
          <p:cNvSpPr>
            <a:spLocks noGrp="1"/>
          </p:cNvSpPr>
          <p:nvPr/>
        </p:nvSpPr>
        <p:spPr>
          <a:xfrm>
            <a:off x="8782050" y="4886325"/>
            <a:ext cx="2647950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125" b="0">
                <a:solidFill>
                  <a:srgbClr val="CBD2DA"/>
                </a:solidFill>
              </a:defRPr>
            </a:pPr>
            <a:r>
              <a:rPr sz="1125" b="0">
                <a:solidFill>
                  <a:srgbClr val="CBD2DA"/>
                </a:solidFill>
              </a:rPr>
              <a:t>减少现场操作步骤，快速捕捉关键帧。</a:t>
            </a:r>
            <a:endParaRPr sz="1125" b="0">
              <a:solidFill>
                <a:srgbClr val="CBD2DA"/>
              </a:solidFill>
            </a:endParaRPr>
          </a:p>
        </p:txBody>
      </p:sp>
      <p:sp>
        <p:nvSpPr>
          <p:cNvPr id="25" name="矩形 24"/>
          <p:cNvSpPr>
            <a:spLocks noGrp="1"/>
          </p:cNvSpPr>
          <p:nvPr/>
        </p:nvSpPr>
        <p:spPr>
          <a:xfrm>
            <a:off x="8782050" y="5505450"/>
            <a:ext cx="2647950" cy="9525"/>
          </a:xfrm>
          <a:prstGeom prst="rect">
            <a:avLst/>
          </a:prstGeom>
          <a:solidFill>
            <a:srgbClr val="2A333E"/>
          </a:solidFill>
          <a:ln w="0">
            <a:noFill/>
            <a:prstDash val="solid"/>
          </a:ln>
        </p:spPr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90B0E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5" name="矩形 34"/>
          <p:cNvSpPr>
            <a:spLocks noGrp="1"/>
          </p:cNvSpPr>
          <p:nvPr/>
        </p:nvSpPr>
        <p:spPr>
          <a:xfrm>
            <a:off x="0" y="0"/>
            <a:ext cx="12192000" cy="57150"/>
          </a:xfrm>
          <a:prstGeom prst="rect">
            <a:avLst/>
          </a:prstGeom>
          <a:solidFill>
            <a:srgbClr val="1477FF"/>
          </a:solidFill>
          <a:ln w="0">
            <a:noFill/>
            <a:prstDash val="solid"/>
          </a:ln>
        </p:spPr>
      </p:sp>
      <p:sp>
        <p:nvSpPr>
          <p:cNvPr id="2" name="矩形 1"/>
          <p:cNvSpPr>
            <a:spLocks noGrp="1"/>
          </p:cNvSpPr>
          <p:nvPr/>
        </p:nvSpPr>
        <p:spPr>
          <a:xfrm>
            <a:off x="666750" y="361950"/>
            <a:ext cx="5429250" cy="238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050" b="1">
                <a:solidFill>
                  <a:srgbClr val="22C5FF"/>
                </a:solidFill>
              </a:defRPr>
            </a:pPr>
            <a:r>
              <a:rPr sz="1050" b="1">
                <a:solidFill>
                  <a:srgbClr val="22C5FF"/>
                </a:solidFill>
              </a:rPr>
              <a:t>AUDIO MONITORING</a:t>
            </a:r>
            <a:endParaRPr sz="1050" b="1">
              <a:solidFill>
                <a:srgbClr val="22C5FF"/>
              </a:solidFill>
            </a:endParaRPr>
          </a:p>
        </p:txBody>
      </p:sp>
      <p:sp>
        <p:nvSpPr>
          <p:cNvPr id="3" name="矩形 2"/>
          <p:cNvSpPr>
            <a:spLocks noGrp="1"/>
          </p:cNvSpPr>
          <p:nvPr/>
        </p:nvSpPr>
        <p:spPr>
          <a:xfrm>
            <a:off x="666750" y="647700"/>
            <a:ext cx="10287000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3150" b="1">
                <a:solidFill>
                  <a:srgbClr val="F5F7FA"/>
                </a:solidFill>
              </a:defRPr>
            </a:pPr>
            <a:r>
              <a:rPr sz="3150" b="1">
                <a:solidFill>
                  <a:srgbClr val="F5F7FA"/>
                </a:solidFill>
              </a:rPr>
              <a:t>多路有声信号，通过单通道监听保持清晰</a:t>
            </a:r>
            <a:endParaRPr sz="3150" b="1">
              <a:solidFill>
                <a:srgbClr val="F5F7FA"/>
              </a:solidFill>
            </a:endParaRPr>
          </a:p>
        </p:txBody>
      </p:sp>
      <p:sp>
        <p:nvSpPr>
          <p:cNvPr id="4" name="矩形 3"/>
          <p:cNvSpPr>
            <a:spLocks noGrp="1"/>
          </p:cNvSpPr>
          <p:nvPr/>
        </p:nvSpPr>
        <p:spPr>
          <a:xfrm>
            <a:off x="10953750" y="476250"/>
            <a:ext cx="5715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buNone/>
              <a:defRPr sz="975" b="1">
                <a:solidFill>
                  <a:srgbClr val="838D99"/>
                </a:solidFill>
              </a:defRPr>
            </a:pPr>
            <a:r>
              <a:rPr sz="975" b="1">
                <a:solidFill>
                  <a:srgbClr val="838D99"/>
                </a:solidFill>
              </a:rPr>
              <a:t>16</a:t>
            </a:r>
            <a:endParaRPr sz="975" b="1">
              <a:solidFill>
                <a:srgbClr val="838D99"/>
              </a:solidFill>
            </a:endParaRPr>
          </a:p>
        </p:txBody>
      </p:sp>
      <p:sp>
        <p:nvSpPr>
          <p:cNvPr id="5" name="矩形 4"/>
          <p:cNvSpPr>
            <a:spLocks noGrp="1"/>
          </p:cNvSpPr>
          <p:nvPr/>
        </p:nvSpPr>
        <p:spPr>
          <a:xfrm>
            <a:off x="666750" y="6477000"/>
            <a:ext cx="10858500" cy="9525"/>
          </a:xfrm>
          <a:prstGeom prst="rect">
            <a:avLst/>
          </a:prstGeom>
          <a:solidFill>
            <a:srgbClr val="2A333E"/>
          </a:solidFill>
          <a:ln w="0">
            <a:noFill/>
            <a:prstDash val="solid"/>
          </a:ln>
        </p:spPr>
      </p:sp>
      <p:sp>
        <p:nvSpPr>
          <p:cNvPr id="6" name="矩形 5"/>
          <p:cNvSpPr>
            <a:spLocks noGrp="1"/>
          </p:cNvSpPr>
          <p:nvPr/>
        </p:nvSpPr>
        <p:spPr>
          <a:xfrm>
            <a:off x="666750" y="6553200"/>
            <a:ext cx="7048500" cy="171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825" b="0">
                <a:solidFill>
                  <a:srgbClr val="838D99"/>
                </a:solidFill>
              </a:defRPr>
            </a:pPr>
            <a:r>
              <a:rPr lang="en-US" sz="825" b="0">
                <a:solidFill>
                  <a:srgbClr val="838D99"/>
                </a:solidFill>
              </a:rPr>
              <a:t>CSZX</a:t>
            </a:r>
            <a:r>
              <a:rPr sz="825" b="0">
                <a:solidFill>
                  <a:srgbClr val="838D99"/>
                </a:solidFill>
              </a:rPr>
              <a:t> Player  |  多通道视频预览 · 播放 · 录像</a:t>
            </a:r>
            <a:endParaRPr sz="825" b="0">
              <a:solidFill>
                <a:srgbClr val="838D99"/>
              </a:solidFill>
            </a:endParaRPr>
          </a:p>
        </p:txBody>
      </p:sp>
      <p:sp>
        <p:nvSpPr>
          <p:cNvPr id="7" name="矩形 6"/>
          <p:cNvSpPr>
            <a:spLocks noGrp="1"/>
          </p:cNvSpPr>
          <p:nvPr/>
        </p:nvSpPr>
        <p:spPr>
          <a:xfrm>
            <a:off x="10477500" y="6553200"/>
            <a:ext cx="1047750" cy="171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buNone/>
              <a:defRPr sz="825" b="0">
                <a:solidFill>
                  <a:srgbClr val="838D99"/>
                </a:solidFill>
              </a:defRPr>
            </a:pPr>
            <a:r>
              <a:rPr sz="825" b="0">
                <a:solidFill>
                  <a:srgbClr val="838D99"/>
                </a:solidFill>
              </a:rPr>
              <a:t>v1.7.14</a:t>
            </a:r>
            <a:endParaRPr sz="825" b="0">
              <a:solidFill>
                <a:srgbClr val="838D99"/>
              </a:solidFill>
            </a:endParaRPr>
          </a:p>
        </p:txBody>
      </p:sp>
      <p:sp>
        <p:nvSpPr>
          <p:cNvPr id="8" name="矩形 7"/>
          <p:cNvSpPr>
            <a:spLocks noGrp="1"/>
          </p:cNvSpPr>
          <p:nvPr/>
        </p:nvSpPr>
        <p:spPr>
          <a:xfrm>
            <a:off x="666750" y="1428750"/>
            <a:ext cx="10287000" cy="571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650" b="0">
                <a:solidFill>
                  <a:srgbClr val="CBD2DA"/>
                </a:solidFill>
              </a:defRPr>
            </a:pPr>
            <a:r>
              <a:rPr sz="1650" b="0">
                <a:solidFill>
                  <a:srgbClr val="CBD2DA"/>
                </a:solidFill>
              </a:rPr>
              <a:t>视频+音频或纯音频通道均可监听；L / R 电平柱显示左右声道，切换后其他通道自动静音。</a:t>
            </a:r>
            <a:endParaRPr sz="1650" b="0">
              <a:solidFill>
                <a:srgbClr val="CBD2DA"/>
              </a:solidFill>
            </a:endParaRPr>
          </a:p>
        </p:txBody>
      </p:sp>
      <p:sp>
        <p:nvSpPr>
          <p:cNvPr id="9" name="圆角矩形 8"/>
          <p:cNvSpPr>
            <a:spLocks noGrp="1"/>
          </p:cNvSpPr>
          <p:nvPr/>
        </p:nvSpPr>
        <p:spPr>
          <a:xfrm>
            <a:off x="904875" y="3905250"/>
            <a:ext cx="228600" cy="428625"/>
          </a:xfrm>
          <a:prstGeom prst="roundRect">
            <a:avLst>
              <a:gd name="adj" fmla="val 25000"/>
            </a:avLst>
          </a:prstGeom>
          <a:solidFill>
            <a:srgbClr val="1477FF"/>
          </a:solidFill>
          <a:ln w="0">
            <a:noFill/>
            <a:prstDash val="solid"/>
          </a:ln>
        </p:spPr>
      </p:sp>
      <p:sp>
        <p:nvSpPr>
          <p:cNvPr id="10" name="圆角矩形 9"/>
          <p:cNvSpPr>
            <a:spLocks noGrp="1"/>
          </p:cNvSpPr>
          <p:nvPr/>
        </p:nvSpPr>
        <p:spPr>
          <a:xfrm>
            <a:off x="1343025" y="3305175"/>
            <a:ext cx="228600" cy="1028700"/>
          </a:xfrm>
          <a:prstGeom prst="roundRect">
            <a:avLst>
              <a:gd name="adj" fmla="val 25000"/>
            </a:avLst>
          </a:prstGeom>
          <a:solidFill>
            <a:srgbClr val="1477FF"/>
          </a:solidFill>
          <a:ln w="0">
            <a:noFill/>
            <a:prstDash val="solid"/>
          </a:ln>
        </p:spPr>
      </p:sp>
      <p:sp>
        <p:nvSpPr>
          <p:cNvPr id="11" name="圆角矩形 10"/>
          <p:cNvSpPr>
            <a:spLocks noGrp="1"/>
          </p:cNvSpPr>
          <p:nvPr/>
        </p:nvSpPr>
        <p:spPr>
          <a:xfrm>
            <a:off x="1781175" y="3648075"/>
            <a:ext cx="228600" cy="685800"/>
          </a:xfrm>
          <a:prstGeom prst="roundRect">
            <a:avLst>
              <a:gd name="adj" fmla="val 25000"/>
            </a:avLst>
          </a:prstGeom>
          <a:solidFill>
            <a:srgbClr val="1477FF"/>
          </a:solidFill>
          <a:ln w="0">
            <a:noFill/>
            <a:prstDash val="solid"/>
          </a:ln>
        </p:spPr>
      </p:sp>
      <p:sp>
        <p:nvSpPr>
          <p:cNvPr id="12" name="圆角矩形 11"/>
          <p:cNvSpPr>
            <a:spLocks noGrp="1"/>
          </p:cNvSpPr>
          <p:nvPr/>
        </p:nvSpPr>
        <p:spPr>
          <a:xfrm>
            <a:off x="2219325" y="2996565"/>
            <a:ext cx="228600" cy="1337310"/>
          </a:xfrm>
          <a:prstGeom prst="roundRect">
            <a:avLst>
              <a:gd name="adj" fmla="val 25000"/>
            </a:avLst>
          </a:prstGeom>
          <a:solidFill>
            <a:srgbClr val="1477FF"/>
          </a:solidFill>
          <a:ln w="0">
            <a:noFill/>
            <a:prstDash val="solid"/>
          </a:ln>
        </p:spPr>
      </p:sp>
      <p:sp>
        <p:nvSpPr>
          <p:cNvPr id="13" name="圆角矩形 12"/>
          <p:cNvSpPr>
            <a:spLocks noGrp="1"/>
          </p:cNvSpPr>
          <p:nvPr/>
        </p:nvSpPr>
        <p:spPr>
          <a:xfrm>
            <a:off x="2657475" y="3442335"/>
            <a:ext cx="228600" cy="891540"/>
          </a:xfrm>
          <a:prstGeom prst="roundRect">
            <a:avLst>
              <a:gd name="adj" fmla="val 25000"/>
            </a:avLst>
          </a:prstGeom>
          <a:solidFill>
            <a:srgbClr val="1477FF"/>
          </a:solidFill>
          <a:ln w="0">
            <a:noFill/>
            <a:prstDash val="solid"/>
          </a:ln>
        </p:spPr>
      </p:sp>
      <p:sp>
        <p:nvSpPr>
          <p:cNvPr id="14" name="圆角矩形 13"/>
          <p:cNvSpPr>
            <a:spLocks noGrp="1"/>
          </p:cNvSpPr>
          <p:nvPr/>
        </p:nvSpPr>
        <p:spPr>
          <a:xfrm>
            <a:off x="3095625" y="2825115"/>
            <a:ext cx="228600" cy="1508760"/>
          </a:xfrm>
          <a:prstGeom prst="roundRect">
            <a:avLst>
              <a:gd name="adj" fmla="val 25000"/>
            </a:avLst>
          </a:prstGeom>
          <a:solidFill>
            <a:srgbClr val="1477FF"/>
          </a:solidFill>
          <a:ln w="0">
            <a:noFill/>
            <a:prstDash val="solid"/>
          </a:ln>
        </p:spPr>
      </p:sp>
      <p:sp>
        <p:nvSpPr>
          <p:cNvPr id="15" name="圆角矩形 14"/>
          <p:cNvSpPr>
            <a:spLocks noGrp="1"/>
          </p:cNvSpPr>
          <p:nvPr/>
        </p:nvSpPr>
        <p:spPr>
          <a:xfrm>
            <a:off x="3533775" y="3733800"/>
            <a:ext cx="228600" cy="600075"/>
          </a:xfrm>
          <a:prstGeom prst="roundRect">
            <a:avLst>
              <a:gd name="adj" fmla="val 25000"/>
            </a:avLst>
          </a:prstGeom>
          <a:solidFill>
            <a:srgbClr val="1477FF"/>
          </a:solidFill>
          <a:ln w="0">
            <a:noFill/>
            <a:prstDash val="solid"/>
          </a:ln>
        </p:spPr>
      </p:sp>
      <p:sp>
        <p:nvSpPr>
          <p:cNvPr id="16" name="圆角矩形 15"/>
          <p:cNvSpPr>
            <a:spLocks noGrp="1"/>
          </p:cNvSpPr>
          <p:nvPr/>
        </p:nvSpPr>
        <p:spPr>
          <a:xfrm>
            <a:off x="3971925" y="3168015"/>
            <a:ext cx="228600" cy="1165860"/>
          </a:xfrm>
          <a:prstGeom prst="roundRect">
            <a:avLst>
              <a:gd name="adj" fmla="val 25000"/>
            </a:avLst>
          </a:prstGeom>
          <a:solidFill>
            <a:srgbClr val="1477FF"/>
          </a:solidFill>
          <a:ln w="0">
            <a:noFill/>
            <a:prstDash val="solid"/>
          </a:ln>
        </p:spPr>
      </p:sp>
      <p:sp>
        <p:nvSpPr>
          <p:cNvPr id="17" name="圆角矩形 16"/>
          <p:cNvSpPr>
            <a:spLocks noGrp="1"/>
          </p:cNvSpPr>
          <p:nvPr/>
        </p:nvSpPr>
        <p:spPr>
          <a:xfrm>
            <a:off x="4410075" y="3545205"/>
            <a:ext cx="228600" cy="788670"/>
          </a:xfrm>
          <a:prstGeom prst="roundRect">
            <a:avLst>
              <a:gd name="adj" fmla="val 25000"/>
            </a:avLst>
          </a:prstGeom>
          <a:solidFill>
            <a:srgbClr val="22C5FF"/>
          </a:solidFill>
          <a:ln w="0">
            <a:noFill/>
            <a:prstDash val="solid"/>
          </a:ln>
        </p:spPr>
      </p:sp>
      <p:sp>
        <p:nvSpPr>
          <p:cNvPr id="18" name="圆角矩形 17"/>
          <p:cNvSpPr>
            <a:spLocks noGrp="1"/>
          </p:cNvSpPr>
          <p:nvPr/>
        </p:nvSpPr>
        <p:spPr>
          <a:xfrm>
            <a:off x="4848225" y="3048000"/>
            <a:ext cx="228600" cy="1285875"/>
          </a:xfrm>
          <a:prstGeom prst="roundRect">
            <a:avLst>
              <a:gd name="adj" fmla="val 25000"/>
            </a:avLst>
          </a:prstGeom>
          <a:solidFill>
            <a:srgbClr val="22C5FF"/>
          </a:solidFill>
          <a:ln w="0">
            <a:noFill/>
            <a:prstDash val="solid"/>
          </a:ln>
        </p:spPr>
      </p:sp>
      <p:sp>
        <p:nvSpPr>
          <p:cNvPr id="19" name="圆角矩形 18"/>
          <p:cNvSpPr>
            <a:spLocks noGrp="1"/>
          </p:cNvSpPr>
          <p:nvPr/>
        </p:nvSpPr>
        <p:spPr>
          <a:xfrm>
            <a:off x="5286375" y="3819525"/>
            <a:ext cx="228600" cy="514350"/>
          </a:xfrm>
          <a:prstGeom prst="roundRect">
            <a:avLst>
              <a:gd name="adj" fmla="val 25000"/>
            </a:avLst>
          </a:prstGeom>
          <a:solidFill>
            <a:srgbClr val="22C5FF"/>
          </a:solidFill>
          <a:ln w="0">
            <a:noFill/>
            <a:prstDash val="solid"/>
          </a:ln>
        </p:spPr>
      </p:sp>
      <p:sp>
        <p:nvSpPr>
          <p:cNvPr id="20" name="圆角矩形 19"/>
          <p:cNvSpPr>
            <a:spLocks noGrp="1"/>
          </p:cNvSpPr>
          <p:nvPr/>
        </p:nvSpPr>
        <p:spPr>
          <a:xfrm>
            <a:off x="5724525" y="3390900"/>
            <a:ext cx="228600" cy="942975"/>
          </a:xfrm>
          <a:prstGeom prst="roundRect">
            <a:avLst>
              <a:gd name="adj" fmla="val 25000"/>
            </a:avLst>
          </a:prstGeom>
          <a:solidFill>
            <a:srgbClr val="22C5FF"/>
          </a:solidFill>
          <a:ln w="0">
            <a:noFill/>
            <a:prstDash val="solid"/>
          </a:ln>
        </p:spPr>
      </p:sp>
      <p:sp>
        <p:nvSpPr>
          <p:cNvPr id="21" name="矩形 20"/>
          <p:cNvSpPr>
            <a:spLocks noGrp="1"/>
          </p:cNvSpPr>
          <p:nvPr/>
        </p:nvSpPr>
        <p:spPr>
          <a:xfrm>
            <a:off x="857250" y="4762500"/>
            <a:ext cx="4095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2175" b="1">
                <a:solidFill>
                  <a:srgbClr val="F5F7FA"/>
                </a:solidFill>
              </a:defRPr>
            </a:pPr>
            <a:r>
              <a:rPr sz="2175" b="1">
                <a:solidFill>
                  <a:srgbClr val="F5F7FA"/>
                </a:solidFill>
              </a:rPr>
              <a:t>当前监听：CH2</a:t>
            </a:r>
            <a:endParaRPr sz="2175" b="1">
              <a:solidFill>
                <a:srgbClr val="F5F7FA"/>
              </a:solidFill>
            </a:endParaRPr>
          </a:p>
        </p:txBody>
      </p:sp>
      <p:sp>
        <p:nvSpPr>
          <p:cNvPr id="22" name="矩形 21"/>
          <p:cNvSpPr>
            <a:spLocks noGrp="1"/>
          </p:cNvSpPr>
          <p:nvPr/>
        </p:nvSpPr>
        <p:spPr>
          <a:xfrm>
            <a:off x="857250" y="5267325"/>
            <a:ext cx="409575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350" b="0">
                <a:solidFill>
                  <a:srgbClr val="838D99"/>
                </a:solidFill>
              </a:defRPr>
            </a:pPr>
            <a:r>
              <a:rPr sz="1350" b="0">
                <a:solidFill>
                  <a:srgbClr val="838D99"/>
                </a:solidFill>
              </a:rPr>
              <a:t>其他通道自动静音</a:t>
            </a:r>
            <a:endParaRPr sz="1350" b="0">
              <a:solidFill>
                <a:srgbClr val="838D99"/>
              </a:solidFill>
            </a:endParaRPr>
          </a:p>
        </p:txBody>
      </p:sp>
      <p:sp>
        <p:nvSpPr>
          <p:cNvPr id="23" name="矩形 22"/>
          <p:cNvSpPr>
            <a:spLocks noGrp="1"/>
          </p:cNvSpPr>
          <p:nvPr/>
        </p:nvSpPr>
        <p:spPr>
          <a:xfrm>
            <a:off x="6667500" y="2143125"/>
            <a:ext cx="609600" cy="2476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975" b="1">
                <a:solidFill>
                  <a:srgbClr val="22C5FF"/>
                </a:solidFill>
              </a:defRPr>
            </a:pPr>
            <a:r>
              <a:rPr sz="975" b="1">
                <a:solidFill>
                  <a:srgbClr val="22C5FF"/>
                </a:solidFill>
              </a:rPr>
              <a:t>01</a:t>
            </a:r>
            <a:endParaRPr sz="975" b="1">
              <a:solidFill>
                <a:srgbClr val="22C5FF"/>
              </a:solidFill>
            </a:endParaRPr>
          </a:p>
        </p:txBody>
      </p:sp>
      <p:sp>
        <p:nvSpPr>
          <p:cNvPr id="24" name="矩形 23"/>
          <p:cNvSpPr>
            <a:spLocks noGrp="1"/>
          </p:cNvSpPr>
          <p:nvPr/>
        </p:nvSpPr>
        <p:spPr>
          <a:xfrm>
            <a:off x="7448550" y="2124075"/>
            <a:ext cx="36957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650" b="1">
                <a:solidFill>
                  <a:srgbClr val="F5F7FA"/>
                </a:solidFill>
              </a:defRPr>
            </a:pPr>
            <a:r>
              <a:rPr sz="1650" b="1">
                <a:solidFill>
                  <a:srgbClr val="F5F7FA"/>
                </a:solidFill>
              </a:rPr>
              <a:t>左右声道实时可见</a:t>
            </a:r>
            <a:endParaRPr sz="1650" b="1">
              <a:solidFill>
                <a:srgbClr val="F5F7FA"/>
              </a:solidFill>
            </a:endParaRPr>
          </a:p>
        </p:txBody>
      </p:sp>
      <p:sp>
        <p:nvSpPr>
          <p:cNvPr id="25" name="矩形 24"/>
          <p:cNvSpPr>
            <a:spLocks noGrp="1"/>
          </p:cNvSpPr>
          <p:nvPr/>
        </p:nvSpPr>
        <p:spPr>
          <a:xfrm>
            <a:off x="7448550" y="2457450"/>
            <a:ext cx="3695700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125" b="0">
                <a:solidFill>
                  <a:srgbClr val="CBD2DA"/>
                </a:solidFill>
              </a:defRPr>
            </a:pPr>
            <a:r>
              <a:rPr sz="1125" b="0">
                <a:solidFill>
                  <a:srgbClr val="CBD2DA"/>
                </a:solidFill>
              </a:rPr>
              <a:t>OBS 风格绿色、黄色、红色电平区帮助快速判断信号。</a:t>
            </a:r>
            <a:endParaRPr sz="1125" b="0">
              <a:solidFill>
                <a:srgbClr val="CBD2DA"/>
              </a:solidFill>
            </a:endParaRPr>
          </a:p>
        </p:txBody>
      </p:sp>
      <p:sp>
        <p:nvSpPr>
          <p:cNvPr id="26" name="矩形 25"/>
          <p:cNvSpPr>
            <a:spLocks noGrp="1"/>
          </p:cNvSpPr>
          <p:nvPr/>
        </p:nvSpPr>
        <p:spPr>
          <a:xfrm>
            <a:off x="7448550" y="3076575"/>
            <a:ext cx="3695700" cy="9525"/>
          </a:xfrm>
          <a:prstGeom prst="rect">
            <a:avLst/>
          </a:prstGeom>
          <a:solidFill>
            <a:srgbClr val="2A333E"/>
          </a:solidFill>
          <a:ln w="0">
            <a:noFill/>
            <a:prstDash val="solid"/>
          </a:ln>
        </p:spPr>
      </p:sp>
      <p:sp>
        <p:nvSpPr>
          <p:cNvPr id="27" name="矩形 26"/>
          <p:cNvSpPr>
            <a:spLocks noGrp="1"/>
          </p:cNvSpPr>
          <p:nvPr/>
        </p:nvSpPr>
        <p:spPr>
          <a:xfrm>
            <a:off x="6667500" y="3524250"/>
            <a:ext cx="609600" cy="2476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975" b="1">
                <a:solidFill>
                  <a:srgbClr val="22C5FF"/>
                </a:solidFill>
              </a:defRPr>
            </a:pPr>
            <a:r>
              <a:rPr sz="975" b="1">
                <a:solidFill>
                  <a:srgbClr val="22C5FF"/>
                </a:solidFill>
              </a:rPr>
              <a:t>02</a:t>
            </a:r>
            <a:endParaRPr sz="975" b="1">
              <a:solidFill>
                <a:srgbClr val="22C5FF"/>
              </a:solidFill>
            </a:endParaRPr>
          </a:p>
        </p:txBody>
      </p:sp>
      <p:sp>
        <p:nvSpPr>
          <p:cNvPr id="28" name="矩形 27"/>
          <p:cNvSpPr>
            <a:spLocks noGrp="1"/>
          </p:cNvSpPr>
          <p:nvPr/>
        </p:nvSpPr>
        <p:spPr>
          <a:xfrm>
            <a:off x="7448550" y="3505200"/>
            <a:ext cx="36957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650" b="1">
                <a:solidFill>
                  <a:srgbClr val="F5F7FA"/>
                </a:solidFill>
              </a:defRPr>
            </a:pPr>
            <a:r>
              <a:rPr sz="1650" b="1">
                <a:solidFill>
                  <a:srgbClr val="F5F7FA"/>
                </a:solidFill>
              </a:rPr>
              <a:t>音量与静音独立控制</a:t>
            </a:r>
            <a:endParaRPr sz="1650" b="1">
              <a:solidFill>
                <a:srgbClr val="F5F7FA"/>
              </a:solidFill>
            </a:endParaRPr>
          </a:p>
        </p:txBody>
      </p:sp>
      <p:sp>
        <p:nvSpPr>
          <p:cNvPr id="29" name="矩形 28"/>
          <p:cNvSpPr>
            <a:spLocks noGrp="1"/>
          </p:cNvSpPr>
          <p:nvPr/>
        </p:nvSpPr>
        <p:spPr>
          <a:xfrm>
            <a:off x="7448550" y="3838575"/>
            <a:ext cx="3695700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125" b="0">
                <a:solidFill>
                  <a:srgbClr val="CBD2DA"/>
                </a:solidFill>
              </a:defRPr>
            </a:pPr>
            <a:r>
              <a:rPr sz="1125" b="0">
                <a:solidFill>
                  <a:srgbClr val="CBD2DA"/>
                </a:solidFill>
              </a:rPr>
              <a:t>底部控制区直接调节监听音量或切换静音。</a:t>
            </a:r>
            <a:endParaRPr sz="1125" b="0">
              <a:solidFill>
                <a:srgbClr val="CBD2DA"/>
              </a:solidFill>
            </a:endParaRPr>
          </a:p>
        </p:txBody>
      </p:sp>
      <p:sp>
        <p:nvSpPr>
          <p:cNvPr id="30" name="矩形 29"/>
          <p:cNvSpPr>
            <a:spLocks noGrp="1"/>
          </p:cNvSpPr>
          <p:nvPr/>
        </p:nvSpPr>
        <p:spPr>
          <a:xfrm>
            <a:off x="7448550" y="4457700"/>
            <a:ext cx="3695700" cy="9525"/>
          </a:xfrm>
          <a:prstGeom prst="rect">
            <a:avLst/>
          </a:prstGeom>
          <a:solidFill>
            <a:srgbClr val="2A333E"/>
          </a:solidFill>
          <a:ln w="0">
            <a:noFill/>
            <a:prstDash val="solid"/>
          </a:ln>
        </p:spPr>
      </p:sp>
      <p:sp>
        <p:nvSpPr>
          <p:cNvPr id="31" name="矩形 30"/>
          <p:cNvSpPr>
            <a:spLocks noGrp="1"/>
          </p:cNvSpPr>
          <p:nvPr/>
        </p:nvSpPr>
        <p:spPr>
          <a:xfrm>
            <a:off x="6667500" y="4905375"/>
            <a:ext cx="609600" cy="2476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975" b="1">
                <a:solidFill>
                  <a:srgbClr val="22C5FF"/>
                </a:solidFill>
              </a:defRPr>
            </a:pPr>
            <a:r>
              <a:rPr sz="975" b="1">
                <a:solidFill>
                  <a:srgbClr val="22C5FF"/>
                </a:solidFill>
              </a:rPr>
              <a:t>03</a:t>
            </a:r>
            <a:endParaRPr sz="975" b="1">
              <a:solidFill>
                <a:srgbClr val="22C5FF"/>
              </a:solidFill>
            </a:endParaRPr>
          </a:p>
        </p:txBody>
      </p:sp>
      <p:sp>
        <p:nvSpPr>
          <p:cNvPr id="32" name="矩形 31"/>
          <p:cNvSpPr>
            <a:spLocks noGrp="1"/>
          </p:cNvSpPr>
          <p:nvPr/>
        </p:nvSpPr>
        <p:spPr>
          <a:xfrm>
            <a:off x="7448550" y="4886325"/>
            <a:ext cx="36957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650" b="1">
                <a:solidFill>
                  <a:srgbClr val="F5F7FA"/>
                </a:solidFill>
              </a:defRPr>
            </a:pPr>
            <a:r>
              <a:rPr sz="1650" b="1">
                <a:solidFill>
                  <a:srgbClr val="F5F7FA"/>
                </a:solidFill>
              </a:rPr>
              <a:t>减少多路音频叠加</a:t>
            </a:r>
            <a:endParaRPr sz="1650" b="1">
              <a:solidFill>
                <a:srgbClr val="F5F7FA"/>
              </a:solidFill>
            </a:endParaRPr>
          </a:p>
        </p:txBody>
      </p:sp>
      <p:sp>
        <p:nvSpPr>
          <p:cNvPr id="33" name="矩形 32"/>
          <p:cNvSpPr>
            <a:spLocks noGrp="1"/>
          </p:cNvSpPr>
          <p:nvPr/>
        </p:nvSpPr>
        <p:spPr>
          <a:xfrm>
            <a:off x="7448550" y="5219700"/>
            <a:ext cx="3695700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125" b="0">
                <a:solidFill>
                  <a:srgbClr val="CBD2DA"/>
                </a:solidFill>
              </a:defRPr>
            </a:pPr>
            <a:r>
              <a:rPr sz="1125" b="0">
                <a:solidFill>
                  <a:srgbClr val="CBD2DA"/>
                </a:solidFill>
              </a:rPr>
              <a:t>互斥监听让操作者始终知道自己正在听哪一路。</a:t>
            </a:r>
            <a:endParaRPr sz="1125" b="0">
              <a:solidFill>
                <a:srgbClr val="CBD2DA"/>
              </a:solidFill>
            </a:endParaRPr>
          </a:p>
        </p:txBody>
      </p:sp>
      <p:sp>
        <p:nvSpPr>
          <p:cNvPr id="34" name="矩形 33"/>
          <p:cNvSpPr>
            <a:spLocks noGrp="1"/>
          </p:cNvSpPr>
          <p:nvPr/>
        </p:nvSpPr>
        <p:spPr>
          <a:xfrm>
            <a:off x="7448550" y="5838825"/>
            <a:ext cx="3695700" cy="9525"/>
          </a:xfrm>
          <a:prstGeom prst="rect">
            <a:avLst/>
          </a:prstGeom>
          <a:solidFill>
            <a:srgbClr val="2A333E"/>
          </a:solidFill>
          <a:ln w="0">
            <a:noFill/>
            <a:prstDash val="solid"/>
          </a:ln>
        </p:spPr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90B0E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5" name="矩形 24"/>
          <p:cNvSpPr>
            <a:spLocks noGrp="1"/>
          </p:cNvSpPr>
          <p:nvPr/>
        </p:nvSpPr>
        <p:spPr>
          <a:xfrm>
            <a:off x="0" y="0"/>
            <a:ext cx="12192000" cy="57150"/>
          </a:xfrm>
          <a:prstGeom prst="rect">
            <a:avLst/>
          </a:prstGeom>
          <a:solidFill>
            <a:srgbClr val="1477FF"/>
          </a:solidFill>
          <a:ln w="0">
            <a:noFill/>
            <a:prstDash val="solid"/>
          </a:ln>
        </p:spPr>
      </p:sp>
      <p:sp>
        <p:nvSpPr>
          <p:cNvPr id="2" name="矩形 1"/>
          <p:cNvSpPr>
            <a:spLocks noGrp="1"/>
          </p:cNvSpPr>
          <p:nvPr/>
        </p:nvSpPr>
        <p:spPr>
          <a:xfrm>
            <a:off x="666750" y="361950"/>
            <a:ext cx="5429250" cy="238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050" b="1">
                <a:solidFill>
                  <a:srgbClr val="22C5FF"/>
                </a:solidFill>
              </a:defRPr>
            </a:pPr>
            <a:r>
              <a:rPr sz="1050" b="1">
                <a:solidFill>
                  <a:srgbClr val="22C5FF"/>
                </a:solidFill>
              </a:rPr>
              <a:t>AUTO CONFIGURATION</a:t>
            </a:r>
            <a:endParaRPr sz="1050" b="1">
              <a:solidFill>
                <a:srgbClr val="22C5FF"/>
              </a:solidFill>
            </a:endParaRPr>
          </a:p>
        </p:txBody>
      </p:sp>
      <p:sp>
        <p:nvSpPr>
          <p:cNvPr id="3" name="矩形 2"/>
          <p:cNvSpPr>
            <a:spLocks noGrp="1"/>
          </p:cNvSpPr>
          <p:nvPr/>
        </p:nvSpPr>
        <p:spPr>
          <a:xfrm>
            <a:off x="666750" y="647700"/>
            <a:ext cx="10287000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3150" b="1">
                <a:solidFill>
                  <a:srgbClr val="F5F7FA"/>
                </a:solidFill>
              </a:defRPr>
            </a:pPr>
            <a:r>
              <a:rPr sz="3150" b="1">
                <a:solidFill>
                  <a:srgbClr val="F5F7FA"/>
                </a:solidFill>
              </a:rPr>
              <a:t>一次配置，多通道下次直接恢复</a:t>
            </a:r>
            <a:endParaRPr sz="3150" b="1">
              <a:solidFill>
                <a:srgbClr val="F5F7FA"/>
              </a:solidFill>
            </a:endParaRPr>
          </a:p>
        </p:txBody>
      </p:sp>
      <p:sp>
        <p:nvSpPr>
          <p:cNvPr id="4" name="矩形 3"/>
          <p:cNvSpPr>
            <a:spLocks noGrp="1"/>
          </p:cNvSpPr>
          <p:nvPr/>
        </p:nvSpPr>
        <p:spPr>
          <a:xfrm>
            <a:off x="10953750" y="476250"/>
            <a:ext cx="5715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buNone/>
              <a:defRPr sz="975" b="1">
                <a:solidFill>
                  <a:srgbClr val="838D99"/>
                </a:solidFill>
              </a:defRPr>
            </a:pPr>
            <a:r>
              <a:rPr sz="975" b="1">
                <a:solidFill>
                  <a:srgbClr val="838D99"/>
                </a:solidFill>
              </a:rPr>
              <a:t>17</a:t>
            </a:r>
            <a:endParaRPr sz="975" b="1">
              <a:solidFill>
                <a:srgbClr val="838D99"/>
              </a:solidFill>
            </a:endParaRPr>
          </a:p>
        </p:txBody>
      </p:sp>
      <p:sp>
        <p:nvSpPr>
          <p:cNvPr id="5" name="矩形 4"/>
          <p:cNvSpPr>
            <a:spLocks noGrp="1"/>
          </p:cNvSpPr>
          <p:nvPr/>
        </p:nvSpPr>
        <p:spPr>
          <a:xfrm>
            <a:off x="666750" y="6477000"/>
            <a:ext cx="10858500" cy="9525"/>
          </a:xfrm>
          <a:prstGeom prst="rect">
            <a:avLst/>
          </a:prstGeom>
          <a:solidFill>
            <a:srgbClr val="2A333E"/>
          </a:solidFill>
          <a:ln w="0">
            <a:noFill/>
            <a:prstDash val="solid"/>
          </a:ln>
        </p:spPr>
      </p:sp>
      <p:sp>
        <p:nvSpPr>
          <p:cNvPr id="6" name="矩形 5"/>
          <p:cNvSpPr>
            <a:spLocks noGrp="1"/>
          </p:cNvSpPr>
          <p:nvPr/>
        </p:nvSpPr>
        <p:spPr>
          <a:xfrm>
            <a:off x="666750" y="6553200"/>
            <a:ext cx="7048500" cy="171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825" b="0">
                <a:solidFill>
                  <a:srgbClr val="838D99"/>
                </a:solidFill>
              </a:defRPr>
            </a:pPr>
            <a:r>
              <a:rPr lang="en-US" sz="825" b="0">
                <a:solidFill>
                  <a:srgbClr val="838D99"/>
                </a:solidFill>
              </a:rPr>
              <a:t>CSZX</a:t>
            </a:r>
            <a:r>
              <a:rPr sz="825" b="0">
                <a:solidFill>
                  <a:srgbClr val="838D99"/>
                </a:solidFill>
              </a:rPr>
              <a:t> Player  |  多通道视频预览 · 播放 · 录像</a:t>
            </a:r>
            <a:endParaRPr sz="825" b="0">
              <a:solidFill>
                <a:srgbClr val="838D99"/>
              </a:solidFill>
            </a:endParaRPr>
          </a:p>
        </p:txBody>
      </p:sp>
      <p:sp>
        <p:nvSpPr>
          <p:cNvPr id="7" name="矩形 6"/>
          <p:cNvSpPr>
            <a:spLocks noGrp="1"/>
          </p:cNvSpPr>
          <p:nvPr/>
        </p:nvSpPr>
        <p:spPr>
          <a:xfrm>
            <a:off x="10477500" y="6553200"/>
            <a:ext cx="1047750" cy="171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buNone/>
              <a:defRPr sz="825" b="0">
                <a:solidFill>
                  <a:srgbClr val="838D99"/>
                </a:solidFill>
              </a:defRPr>
            </a:pPr>
            <a:r>
              <a:rPr sz="825" b="0">
                <a:solidFill>
                  <a:srgbClr val="838D99"/>
                </a:solidFill>
              </a:rPr>
              <a:t>v1.7.14</a:t>
            </a:r>
            <a:endParaRPr sz="825" b="0">
              <a:solidFill>
                <a:srgbClr val="838D99"/>
              </a:solidFill>
            </a:endParaRPr>
          </a:p>
        </p:txBody>
      </p:sp>
      <p:sp>
        <p:nvSpPr>
          <p:cNvPr id="9" name="矩形 8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8858250" y="1571625"/>
            <a:ext cx="609600" cy="2476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975" b="1">
                <a:solidFill>
                  <a:srgbClr val="22C5FF"/>
                </a:solidFill>
              </a:defRPr>
            </a:pPr>
            <a:r>
              <a:rPr sz="975" b="1">
                <a:solidFill>
                  <a:srgbClr val="22C5FF"/>
                </a:solidFill>
              </a:rPr>
              <a:t>01</a:t>
            </a:r>
            <a:endParaRPr sz="975" b="1">
              <a:solidFill>
                <a:srgbClr val="22C5FF"/>
              </a:solidFill>
            </a:endParaRPr>
          </a:p>
        </p:txBody>
      </p:sp>
      <p:sp>
        <p:nvSpPr>
          <p:cNvPr id="10" name="矩形 9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9639300" y="1552575"/>
            <a:ext cx="18383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650" b="1">
                <a:solidFill>
                  <a:srgbClr val="F5F7FA"/>
                </a:solidFill>
              </a:defRPr>
            </a:pPr>
            <a:r>
              <a:rPr sz="1650" b="1">
                <a:solidFill>
                  <a:srgbClr val="F5F7FA"/>
                </a:solidFill>
              </a:rPr>
              <a:t>保存当前配置</a:t>
            </a:r>
            <a:endParaRPr sz="1650" b="1">
              <a:solidFill>
                <a:srgbClr val="F5F7FA"/>
              </a:solidFill>
            </a:endParaRPr>
          </a:p>
        </p:txBody>
      </p:sp>
      <p:sp>
        <p:nvSpPr>
          <p:cNvPr id="11" name="矩形 10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9639300" y="1885950"/>
            <a:ext cx="1838325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125" b="0">
                <a:solidFill>
                  <a:srgbClr val="CBD2DA"/>
                </a:solidFill>
              </a:defRPr>
            </a:pPr>
            <a:r>
              <a:rPr sz="1125" b="0">
                <a:solidFill>
                  <a:srgbClr val="CBD2DA"/>
                </a:solidFill>
              </a:rPr>
              <a:t>记录视频、音频、通道、布局与监听状态。</a:t>
            </a:r>
            <a:endParaRPr sz="1125" b="0">
              <a:solidFill>
                <a:srgbClr val="CBD2DA"/>
              </a:solidFill>
            </a:endParaRPr>
          </a:p>
        </p:txBody>
      </p:sp>
      <p:sp>
        <p:nvSpPr>
          <p:cNvPr id="12" name="矩形 11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9639300" y="2505075"/>
            <a:ext cx="1838325" cy="9525"/>
          </a:xfrm>
          <a:prstGeom prst="rect">
            <a:avLst/>
          </a:prstGeom>
          <a:solidFill>
            <a:srgbClr val="2A333E"/>
          </a:solidFill>
          <a:ln w="0">
            <a:noFill/>
            <a:prstDash val="solid"/>
          </a:ln>
        </p:spPr>
      </p:sp>
      <p:sp>
        <p:nvSpPr>
          <p:cNvPr id="13" name="矩形 12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8858250" y="2714625"/>
            <a:ext cx="609600" cy="2476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975" b="1">
                <a:solidFill>
                  <a:srgbClr val="22C5FF"/>
                </a:solidFill>
              </a:defRPr>
            </a:pPr>
            <a:r>
              <a:rPr sz="975" b="1">
                <a:solidFill>
                  <a:srgbClr val="22C5FF"/>
                </a:solidFill>
              </a:rPr>
              <a:t>02</a:t>
            </a:r>
            <a:endParaRPr sz="975" b="1">
              <a:solidFill>
                <a:srgbClr val="22C5FF"/>
              </a:solidFill>
            </a:endParaRPr>
          </a:p>
        </p:txBody>
      </p:sp>
      <p:sp>
        <p:nvSpPr>
          <p:cNvPr id="14" name="矩形 13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9639300" y="2695575"/>
            <a:ext cx="18383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650" b="1">
                <a:solidFill>
                  <a:srgbClr val="F5F7FA"/>
                </a:solidFill>
              </a:defRPr>
            </a:pPr>
            <a:r>
              <a:rPr sz="1650" b="1">
                <a:solidFill>
                  <a:srgbClr val="F5F7FA"/>
                </a:solidFill>
              </a:rPr>
              <a:t>加载配置文件</a:t>
            </a:r>
            <a:endParaRPr sz="1650" b="1">
              <a:solidFill>
                <a:srgbClr val="F5F7FA"/>
              </a:solidFill>
            </a:endParaRPr>
          </a:p>
        </p:txBody>
      </p:sp>
      <p:sp>
        <p:nvSpPr>
          <p:cNvPr id="15" name="矩形 14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9639300" y="3028950"/>
            <a:ext cx="1838325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125" b="0">
                <a:solidFill>
                  <a:srgbClr val="CBD2DA"/>
                </a:solidFill>
              </a:defRPr>
            </a:pPr>
            <a:r>
              <a:rPr sz="1125" b="0">
                <a:solidFill>
                  <a:srgbClr val="CBD2DA"/>
                </a:solidFill>
              </a:rPr>
              <a:t>可从多个 .</a:t>
            </a:r>
            <a:r>
              <a:rPr lang="en-US" sz="1125" b="0">
                <a:solidFill>
                  <a:srgbClr val="CBD2DA"/>
                </a:solidFill>
              </a:rPr>
              <a:t>cszx</a:t>
            </a:r>
            <a:r>
              <a:rPr sz="1125" b="0">
                <a:solidFill>
                  <a:srgbClr val="CBD2DA"/>
                </a:solidFill>
              </a:rPr>
              <a:t>cfg 配置文件中选择。</a:t>
            </a:r>
            <a:endParaRPr sz="1125" b="0">
              <a:solidFill>
                <a:srgbClr val="CBD2DA"/>
              </a:solidFill>
            </a:endParaRPr>
          </a:p>
        </p:txBody>
      </p:sp>
      <p:sp>
        <p:nvSpPr>
          <p:cNvPr id="16" name="矩形 15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9639300" y="3648075"/>
            <a:ext cx="1838325" cy="9525"/>
          </a:xfrm>
          <a:prstGeom prst="rect">
            <a:avLst/>
          </a:prstGeom>
          <a:solidFill>
            <a:srgbClr val="2A333E"/>
          </a:solidFill>
          <a:ln w="0">
            <a:noFill/>
            <a:prstDash val="solid"/>
          </a:ln>
        </p:spPr>
      </p:sp>
      <p:sp>
        <p:nvSpPr>
          <p:cNvPr id="17" name="矩形 16"/>
          <p:cNvSpPr>
            <a:spLocks noGrp="1"/>
          </p:cNvSpPr>
          <p:nvPr>
            <p:custDataLst>
              <p:tags r:id="rId9"/>
            </p:custDataLst>
          </p:nvPr>
        </p:nvSpPr>
        <p:spPr>
          <a:xfrm>
            <a:off x="8858250" y="3857625"/>
            <a:ext cx="609600" cy="2476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975" b="1">
                <a:solidFill>
                  <a:srgbClr val="22C5FF"/>
                </a:solidFill>
              </a:defRPr>
            </a:pPr>
            <a:r>
              <a:rPr sz="975" b="1">
                <a:solidFill>
                  <a:srgbClr val="22C5FF"/>
                </a:solidFill>
              </a:rPr>
              <a:t>03</a:t>
            </a:r>
            <a:endParaRPr sz="975" b="1">
              <a:solidFill>
                <a:srgbClr val="22C5FF"/>
              </a:solidFill>
            </a:endParaRPr>
          </a:p>
        </p:txBody>
      </p:sp>
      <p:sp>
        <p:nvSpPr>
          <p:cNvPr id="18" name="矩形 17"/>
          <p:cNvSpPr>
            <a:spLocks noGrp="1"/>
          </p:cNvSpPr>
          <p:nvPr>
            <p:custDataLst>
              <p:tags r:id="rId10"/>
            </p:custDataLst>
          </p:nvPr>
        </p:nvSpPr>
        <p:spPr>
          <a:xfrm>
            <a:off x="9639300" y="3838575"/>
            <a:ext cx="18383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650" b="1">
                <a:solidFill>
                  <a:srgbClr val="F5F7FA"/>
                </a:solidFill>
              </a:defRPr>
            </a:pPr>
            <a:r>
              <a:rPr sz="1650" b="1">
                <a:solidFill>
                  <a:srgbClr val="F5F7FA"/>
                </a:solidFill>
              </a:rPr>
              <a:t>加载当前配置</a:t>
            </a:r>
            <a:endParaRPr sz="1650" b="1">
              <a:solidFill>
                <a:srgbClr val="F5F7FA"/>
              </a:solidFill>
            </a:endParaRPr>
          </a:p>
        </p:txBody>
      </p:sp>
      <p:sp>
        <p:nvSpPr>
          <p:cNvPr id="19" name="矩形 18"/>
          <p:cNvSpPr>
            <a:spLocks noGrp="1"/>
          </p:cNvSpPr>
          <p:nvPr>
            <p:custDataLst>
              <p:tags r:id="rId11"/>
            </p:custDataLst>
          </p:nvPr>
        </p:nvSpPr>
        <p:spPr>
          <a:xfrm>
            <a:off x="9639300" y="4171950"/>
            <a:ext cx="1838325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125" b="0">
                <a:solidFill>
                  <a:srgbClr val="CBD2DA"/>
                </a:solidFill>
              </a:defRPr>
            </a:pPr>
            <a:r>
              <a:rPr sz="1125" b="0">
                <a:solidFill>
                  <a:srgbClr val="CBD2DA"/>
                </a:solidFill>
              </a:rPr>
              <a:t>快捷键 L 恢复默认保存配置。</a:t>
            </a:r>
            <a:endParaRPr sz="1125" b="0">
              <a:solidFill>
                <a:srgbClr val="CBD2DA"/>
              </a:solidFill>
            </a:endParaRPr>
          </a:p>
        </p:txBody>
      </p:sp>
      <p:sp>
        <p:nvSpPr>
          <p:cNvPr id="20" name="矩形 19"/>
          <p:cNvSpPr>
            <a:spLocks noGrp="1"/>
          </p:cNvSpPr>
          <p:nvPr>
            <p:custDataLst>
              <p:tags r:id="rId12"/>
            </p:custDataLst>
          </p:nvPr>
        </p:nvSpPr>
        <p:spPr>
          <a:xfrm>
            <a:off x="9639300" y="4791075"/>
            <a:ext cx="1838325" cy="9525"/>
          </a:xfrm>
          <a:prstGeom prst="rect">
            <a:avLst/>
          </a:prstGeom>
          <a:solidFill>
            <a:srgbClr val="2A333E"/>
          </a:solidFill>
          <a:ln w="0">
            <a:noFill/>
            <a:prstDash val="solid"/>
          </a:ln>
        </p:spPr>
      </p:sp>
      <p:sp>
        <p:nvSpPr>
          <p:cNvPr id="21" name="矩形 20"/>
          <p:cNvSpPr>
            <a:spLocks noGrp="1"/>
          </p:cNvSpPr>
          <p:nvPr>
            <p:custDataLst>
              <p:tags r:id="rId13"/>
            </p:custDataLst>
          </p:nvPr>
        </p:nvSpPr>
        <p:spPr>
          <a:xfrm>
            <a:off x="8858250" y="5000625"/>
            <a:ext cx="609600" cy="2476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975" b="1">
                <a:solidFill>
                  <a:srgbClr val="22C5FF"/>
                </a:solidFill>
              </a:defRPr>
            </a:pPr>
            <a:r>
              <a:rPr sz="975" b="1">
                <a:solidFill>
                  <a:srgbClr val="22C5FF"/>
                </a:solidFill>
              </a:rPr>
              <a:t>04</a:t>
            </a:r>
            <a:endParaRPr sz="975" b="1">
              <a:solidFill>
                <a:srgbClr val="22C5FF"/>
              </a:solidFill>
            </a:endParaRPr>
          </a:p>
        </p:txBody>
      </p:sp>
      <p:sp>
        <p:nvSpPr>
          <p:cNvPr id="22" name="矩形 21"/>
          <p:cNvSpPr>
            <a:spLocks noGrp="1"/>
          </p:cNvSpPr>
          <p:nvPr>
            <p:custDataLst>
              <p:tags r:id="rId14"/>
            </p:custDataLst>
          </p:nvPr>
        </p:nvSpPr>
        <p:spPr>
          <a:xfrm>
            <a:off x="9639300" y="4981575"/>
            <a:ext cx="18383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650" b="1">
                <a:solidFill>
                  <a:srgbClr val="F5F7FA"/>
                </a:solidFill>
              </a:defRPr>
            </a:pPr>
            <a:r>
              <a:rPr sz="1650" b="1">
                <a:solidFill>
                  <a:srgbClr val="F5F7FA"/>
                </a:solidFill>
              </a:rPr>
              <a:t>切换通道</a:t>
            </a:r>
            <a:endParaRPr sz="1650" b="1">
              <a:solidFill>
                <a:srgbClr val="F5F7FA"/>
              </a:solidFill>
            </a:endParaRPr>
          </a:p>
        </p:txBody>
      </p:sp>
      <p:sp>
        <p:nvSpPr>
          <p:cNvPr id="23" name="矩形 22"/>
          <p:cNvSpPr>
            <a:spLocks noGrp="1"/>
          </p:cNvSpPr>
          <p:nvPr>
            <p:custDataLst>
              <p:tags r:id="rId15"/>
            </p:custDataLst>
          </p:nvPr>
        </p:nvSpPr>
        <p:spPr>
          <a:xfrm>
            <a:off x="9639300" y="5314950"/>
            <a:ext cx="1838325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125" b="0">
                <a:solidFill>
                  <a:srgbClr val="CBD2DA"/>
                </a:solidFill>
              </a:defRPr>
            </a:pPr>
            <a:r>
              <a:rPr sz="1125" b="0">
                <a:solidFill>
                  <a:srgbClr val="CBD2DA"/>
                </a:solidFill>
              </a:rPr>
              <a:t>快捷键 D 循环选择已打开通道并切换监听。</a:t>
            </a:r>
            <a:endParaRPr sz="1125" b="0">
              <a:solidFill>
                <a:srgbClr val="CBD2DA"/>
              </a:solidFill>
            </a:endParaRPr>
          </a:p>
        </p:txBody>
      </p:sp>
      <p:sp>
        <p:nvSpPr>
          <p:cNvPr id="24" name="矩形 23"/>
          <p:cNvSpPr>
            <a:spLocks noGrp="1"/>
          </p:cNvSpPr>
          <p:nvPr>
            <p:custDataLst>
              <p:tags r:id="rId16"/>
            </p:custDataLst>
          </p:nvPr>
        </p:nvSpPr>
        <p:spPr>
          <a:xfrm>
            <a:off x="9639300" y="5934075"/>
            <a:ext cx="1838325" cy="9525"/>
          </a:xfrm>
          <a:prstGeom prst="rect">
            <a:avLst/>
          </a:prstGeom>
          <a:solidFill>
            <a:srgbClr val="2A333E"/>
          </a:solidFill>
          <a:ln w="0">
            <a:noFill/>
            <a:prstDash val="solid"/>
          </a:ln>
        </p:spPr>
      </p:sp>
      <p:pic>
        <p:nvPicPr>
          <p:cNvPr id="50" name="图片 49" descr="C:/Users/a/Desktop/图片10.png图片10"/>
          <p:cNvPicPr>
            <a:picLocks noChangeAspect="1"/>
          </p:cNvPicPr>
          <p:nvPr/>
        </p:nvPicPr>
        <p:blipFill>
          <a:blip r:embed="rId17"/>
          <a:srcRect l="20" r="20"/>
          <a:stretch>
            <a:fillRect/>
          </a:stretch>
        </p:blipFill>
        <p:spPr>
          <a:xfrm>
            <a:off x="1021208" y="1908736"/>
            <a:ext cx="7101584" cy="3802527"/>
          </a:xfrm>
          <a:prstGeom prst="roundRect">
            <a:avLst>
              <a:gd name="adj" fmla="val 1600"/>
            </a:avLst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90B0E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7" name="矩形 26"/>
          <p:cNvSpPr>
            <a:spLocks noGrp="1"/>
          </p:cNvSpPr>
          <p:nvPr/>
        </p:nvSpPr>
        <p:spPr>
          <a:xfrm>
            <a:off x="0" y="0"/>
            <a:ext cx="12192000" cy="57150"/>
          </a:xfrm>
          <a:prstGeom prst="rect">
            <a:avLst/>
          </a:prstGeom>
          <a:solidFill>
            <a:srgbClr val="1477FF"/>
          </a:solidFill>
          <a:ln w="0">
            <a:noFill/>
            <a:prstDash val="solid"/>
          </a:ln>
        </p:spPr>
      </p:sp>
      <p:sp>
        <p:nvSpPr>
          <p:cNvPr id="2" name="矩形 1"/>
          <p:cNvSpPr>
            <a:spLocks noGrp="1"/>
          </p:cNvSpPr>
          <p:nvPr/>
        </p:nvSpPr>
        <p:spPr>
          <a:xfrm>
            <a:off x="666750" y="361950"/>
            <a:ext cx="5429250" cy="238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050" b="1">
                <a:solidFill>
                  <a:srgbClr val="22C5FF"/>
                </a:solidFill>
              </a:defRPr>
            </a:pPr>
            <a:r>
              <a:rPr sz="1050" b="1">
                <a:solidFill>
                  <a:srgbClr val="22C5FF"/>
                </a:solidFill>
              </a:rPr>
              <a:t>FILE PLAYBACK</a:t>
            </a:r>
            <a:endParaRPr sz="1050" b="1">
              <a:solidFill>
                <a:srgbClr val="22C5FF"/>
              </a:solidFill>
            </a:endParaRPr>
          </a:p>
        </p:txBody>
      </p:sp>
      <p:sp>
        <p:nvSpPr>
          <p:cNvPr id="3" name="矩形 2"/>
          <p:cNvSpPr>
            <a:spLocks noGrp="1"/>
          </p:cNvSpPr>
          <p:nvPr/>
        </p:nvSpPr>
        <p:spPr>
          <a:xfrm>
            <a:off x="666750" y="647700"/>
            <a:ext cx="10287000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3150" b="1">
                <a:solidFill>
                  <a:srgbClr val="F5F7FA"/>
                </a:solidFill>
              </a:defRPr>
            </a:pPr>
            <a:r>
              <a:rPr sz="3150" b="1">
                <a:solidFill>
                  <a:srgbClr val="F5F7FA"/>
                </a:solidFill>
              </a:rPr>
              <a:t>常见播放器操作，并支持循环播放</a:t>
            </a:r>
            <a:endParaRPr sz="3150" b="1">
              <a:solidFill>
                <a:srgbClr val="F5F7FA"/>
              </a:solidFill>
            </a:endParaRPr>
          </a:p>
        </p:txBody>
      </p:sp>
      <p:sp>
        <p:nvSpPr>
          <p:cNvPr id="4" name="矩形 3"/>
          <p:cNvSpPr>
            <a:spLocks noGrp="1"/>
          </p:cNvSpPr>
          <p:nvPr/>
        </p:nvSpPr>
        <p:spPr>
          <a:xfrm>
            <a:off x="10953750" y="476250"/>
            <a:ext cx="5715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buNone/>
              <a:defRPr sz="975" b="1">
                <a:solidFill>
                  <a:srgbClr val="838D99"/>
                </a:solidFill>
              </a:defRPr>
            </a:pPr>
            <a:r>
              <a:rPr sz="975" b="1">
                <a:solidFill>
                  <a:srgbClr val="838D99"/>
                </a:solidFill>
              </a:rPr>
              <a:t>18</a:t>
            </a:r>
            <a:endParaRPr sz="975" b="1">
              <a:solidFill>
                <a:srgbClr val="838D99"/>
              </a:solidFill>
            </a:endParaRPr>
          </a:p>
        </p:txBody>
      </p:sp>
      <p:sp>
        <p:nvSpPr>
          <p:cNvPr id="5" name="矩形 4"/>
          <p:cNvSpPr>
            <a:spLocks noGrp="1"/>
          </p:cNvSpPr>
          <p:nvPr/>
        </p:nvSpPr>
        <p:spPr>
          <a:xfrm>
            <a:off x="666750" y="6477000"/>
            <a:ext cx="10858500" cy="9525"/>
          </a:xfrm>
          <a:prstGeom prst="rect">
            <a:avLst/>
          </a:prstGeom>
          <a:solidFill>
            <a:srgbClr val="2A333E"/>
          </a:solidFill>
          <a:ln w="0">
            <a:noFill/>
            <a:prstDash val="solid"/>
          </a:ln>
        </p:spPr>
      </p:sp>
      <p:sp>
        <p:nvSpPr>
          <p:cNvPr id="6" name="矩形 5"/>
          <p:cNvSpPr>
            <a:spLocks noGrp="1"/>
          </p:cNvSpPr>
          <p:nvPr/>
        </p:nvSpPr>
        <p:spPr>
          <a:xfrm>
            <a:off x="666750" y="6553200"/>
            <a:ext cx="7048500" cy="171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825" b="0">
                <a:solidFill>
                  <a:srgbClr val="838D99"/>
                </a:solidFill>
              </a:defRPr>
            </a:pPr>
            <a:r>
              <a:rPr lang="en-US" sz="825" b="0">
                <a:solidFill>
                  <a:srgbClr val="838D99"/>
                </a:solidFill>
              </a:rPr>
              <a:t>CSZX</a:t>
            </a:r>
            <a:r>
              <a:rPr sz="825" b="0">
                <a:solidFill>
                  <a:srgbClr val="838D99"/>
                </a:solidFill>
              </a:rPr>
              <a:t> Player  |  多通道视频预览 · 播放 · 录像</a:t>
            </a:r>
            <a:endParaRPr sz="825" b="0">
              <a:solidFill>
                <a:srgbClr val="838D99"/>
              </a:solidFill>
            </a:endParaRPr>
          </a:p>
        </p:txBody>
      </p:sp>
      <p:sp>
        <p:nvSpPr>
          <p:cNvPr id="7" name="矩形 6"/>
          <p:cNvSpPr>
            <a:spLocks noGrp="1"/>
          </p:cNvSpPr>
          <p:nvPr/>
        </p:nvSpPr>
        <p:spPr>
          <a:xfrm>
            <a:off x="10477500" y="6553200"/>
            <a:ext cx="1047750" cy="171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buNone/>
              <a:defRPr sz="825" b="0">
                <a:solidFill>
                  <a:srgbClr val="838D99"/>
                </a:solidFill>
              </a:defRPr>
            </a:pPr>
            <a:r>
              <a:rPr sz="825" b="0">
                <a:solidFill>
                  <a:srgbClr val="838D99"/>
                </a:solidFill>
              </a:rPr>
              <a:t>v1.7.14</a:t>
            </a:r>
            <a:endParaRPr sz="825" b="0">
              <a:solidFill>
                <a:srgbClr val="838D99"/>
              </a:solidFill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1529596"/>
            <a:ext cx="10858500" cy="1750933"/>
          </a:xfrm>
          <a:prstGeom prst="roundRect">
            <a:avLst>
              <a:gd name="adj" fmla="val 6486"/>
            </a:avLst>
          </a:prstGeom>
        </p:spPr>
      </p:pic>
      <p:sp>
        <p:nvSpPr>
          <p:cNvPr id="9" name="矩形 8"/>
          <p:cNvSpPr>
            <a:spLocks noGrp="1"/>
          </p:cNvSpPr>
          <p:nvPr/>
        </p:nvSpPr>
        <p:spPr>
          <a:xfrm>
            <a:off x="762000" y="3857625"/>
            <a:ext cx="219075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650" b="1">
                <a:solidFill>
                  <a:srgbClr val="F5F7FA"/>
                </a:solidFill>
              </a:defRPr>
            </a:pPr>
            <a:r>
              <a:rPr sz="1650" b="1">
                <a:solidFill>
                  <a:srgbClr val="F5F7FA"/>
                </a:solidFill>
              </a:rPr>
              <a:t>打开</a:t>
            </a:r>
            <a:endParaRPr sz="1650" b="1">
              <a:solidFill>
                <a:srgbClr val="F5F7FA"/>
              </a:solidFill>
            </a:endParaRPr>
          </a:p>
        </p:txBody>
      </p:sp>
      <p:sp>
        <p:nvSpPr>
          <p:cNvPr id="10" name="矩形 9"/>
          <p:cNvSpPr>
            <a:spLocks noGrp="1"/>
          </p:cNvSpPr>
          <p:nvPr/>
        </p:nvSpPr>
        <p:spPr>
          <a:xfrm>
            <a:off x="3000375" y="3876675"/>
            <a:ext cx="1285875" cy="238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buNone/>
              <a:defRPr sz="1050" b="1">
                <a:solidFill>
                  <a:srgbClr val="22C5FF"/>
                </a:solidFill>
              </a:defRPr>
            </a:pPr>
            <a:r>
              <a:rPr sz="1050" b="1">
                <a:solidFill>
                  <a:srgbClr val="22C5FF"/>
                </a:solidFill>
              </a:rPr>
              <a:t>Ctrl+O</a:t>
            </a:r>
            <a:endParaRPr sz="1050" b="1">
              <a:solidFill>
                <a:srgbClr val="22C5FF"/>
              </a:solidFill>
            </a:endParaRPr>
          </a:p>
        </p:txBody>
      </p:sp>
      <p:sp>
        <p:nvSpPr>
          <p:cNvPr id="11" name="矩形 10"/>
          <p:cNvSpPr>
            <a:spLocks noGrp="1"/>
          </p:cNvSpPr>
          <p:nvPr/>
        </p:nvSpPr>
        <p:spPr>
          <a:xfrm>
            <a:off x="762000" y="4333875"/>
            <a:ext cx="3429000" cy="9525"/>
          </a:xfrm>
          <a:prstGeom prst="rect">
            <a:avLst/>
          </a:prstGeom>
          <a:solidFill>
            <a:srgbClr val="2A333E"/>
          </a:solidFill>
          <a:ln w="0">
            <a:noFill/>
            <a:prstDash val="solid"/>
          </a:ln>
        </p:spPr>
      </p:sp>
      <p:sp>
        <p:nvSpPr>
          <p:cNvPr id="12" name="矩形 11"/>
          <p:cNvSpPr>
            <a:spLocks noGrp="1"/>
          </p:cNvSpPr>
          <p:nvPr/>
        </p:nvSpPr>
        <p:spPr>
          <a:xfrm>
            <a:off x="4572000" y="3857625"/>
            <a:ext cx="219075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650" b="1">
                <a:solidFill>
                  <a:srgbClr val="F5F7FA"/>
                </a:solidFill>
              </a:defRPr>
            </a:pPr>
            <a:r>
              <a:rPr sz="1650" b="1">
                <a:solidFill>
                  <a:srgbClr val="F5F7FA"/>
                </a:solidFill>
              </a:rPr>
              <a:t>播放 / 暂停</a:t>
            </a:r>
            <a:endParaRPr sz="1650" b="1">
              <a:solidFill>
                <a:srgbClr val="F5F7FA"/>
              </a:solidFill>
            </a:endParaRPr>
          </a:p>
        </p:txBody>
      </p:sp>
      <p:sp>
        <p:nvSpPr>
          <p:cNvPr id="13" name="矩形 12"/>
          <p:cNvSpPr>
            <a:spLocks noGrp="1"/>
          </p:cNvSpPr>
          <p:nvPr/>
        </p:nvSpPr>
        <p:spPr>
          <a:xfrm>
            <a:off x="6810375" y="3876675"/>
            <a:ext cx="1285875" cy="238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buNone/>
              <a:defRPr sz="1050" b="1">
                <a:solidFill>
                  <a:srgbClr val="22C5FF"/>
                </a:solidFill>
              </a:defRPr>
            </a:pPr>
            <a:r>
              <a:rPr sz="1050" b="1">
                <a:solidFill>
                  <a:srgbClr val="22C5FF"/>
                </a:solidFill>
              </a:rPr>
              <a:t>Space</a:t>
            </a:r>
            <a:endParaRPr sz="1050" b="1">
              <a:solidFill>
                <a:srgbClr val="22C5FF"/>
              </a:solidFill>
            </a:endParaRPr>
          </a:p>
        </p:txBody>
      </p:sp>
      <p:sp>
        <p:nvSpPr>
          <p:cNvPr id="14" name="矩形 13"/>
          <p:cNvSpPr>
            <a:spLocks noGrp="1"/>
          </p:cNvSpPr>
          <p:nvPr/>
        </p:nvSpPr>
        <p:spPr>
          <a:xfrm>
            <a:off x="4572000" y="4333875"/>
            <a:ext cx="3429000" cy="9525"/>
          </a:xfrm>
          <a:prstGeom prst="rect">
            <a:avLst/>
          </a:prstGeom>
          <a:solidFill>
            <a:srgbClr val="2A333E"/>
          </a:solidFill>
          <a:ln w="0">
            <a:noFill/>
            <a:prstDash val="solid"/>
          </a:ln>
        </p:spPr>
      </p:sp>
      <p:sp>
        <p:nvSpPr>
          <p:cNvPr id="15" name="矩形 14"/>
          <p:cNvSpPr>
            <a:spLocks noGrp="1"/>
          </p:cNvSpPr>
          <p:nvPr/>
        </p:nvSpPr>
        <p:spPr>
          <a:xfrm>
            <a:off x="8382000" y="3857625"/>
            <a:ext cx="219075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650" b="1">
                <a:solidFill>
                  <a:srgbClr val="F5F7FA"/>
                </a:solidFill>
              </a:defRPr>
            </a:pPr>
            <a:r>
              <a:rPr sz="1650" b="1">
                <a:solidFill>
                  <a:srgbClr val="F5F7FA"/>
                </a:solidFill>
              </a:rPr>
              <a:t>停止 / 循环</a:t>
            </a:r>
            <a:endParaRPr sz="1650" b="1">
              <a:solidFill>
                <a:srgbClr val="F5F7FA"/>
              </a:solidFill>
            </a:endParaRPr>
          </a:p>
        </p:txBody>
      </p:sp>
      <p:sp>
        <p:nvSpPr>
          <p:cNvPr id="16" name="矩形 15"/>
          <p:cNvSpPr>
            <a:spLocks noGrp="1"/>
          </p:cNvSpPr>
          <p:nvPr/>
        </p:nvSpPr>
        <p:spPr>
          <a:xfrm>
            <a:off x="10620375" y="3876675"/>
            <a:ext cx="1285875" cy="238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/>
        </p:txBody>
      </p:sp>
      <p:sp>
        <p:nvSpPr>
          <p:cNvPr id="17" name="矩形 16"/>
          <p:cNvSpPr>
            <a:spLocks noGrp="1"/>
          </p:cNvSpPr>
          <p:nvPr/>
        </p:nvSpPr>
        <p:spPr>
          <a:xfrm>
            <a:off x="8382000" y="4333875"/>
            <a:ext cx="3429000" cy="9525"/>
          </a:xfrm>
          <a:prstGeom prst="rect">
            <a:avLst/>
          </a:prstGeom>
          <a:solidFill>
            <a:srgbClr val="2A333E"/>
          </a:solidFill>
          <a:ln w="0">
            <a:noFill/>
            <a:prstDash val="solid"/>
          </a:ln>
        </p:spPr>
      </p:sp>
      <p:sp>
        <p:nvSpPr>
          <p:cNvPr id="18" name="矩形 17"/>
          <p:cNvSpPr>
            <a:spLocks noGrp="1"/>
          </p:cNvSpPr>
          <p:nvPr/>
        </p:nvSpPr>
        <p:spPr>
          <a:xfrm>
            <a:off x="762000" y="4857750"/>
            <a:ext cx="219075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650" b="1">
                <a:solidFill>
                  <a:srgbClr val="F5F7FA"/>
                </a:solidFill>
              </a:defRPr>
            </a:pPr>
            <a:r>
              <a:rPr sz="1650" b="1">
                <a:solidFill>
                  <a:srgbClr val="F5F7FA"/>
                </a:solidFill>
              </a:rPr>
              <a:t>进度定位</a:t>
            </a:r>
            <a:endParaRPr sz="1650" b="1">
              <a:solidFill>
                <a:srgbClr val="F5F7FA"/>
              </a:solidFill>
            </a:endParaRPr>
          </a:p>
        </p:txBody>
      </p:sp>
      <p:sp>
        <p:nvSpPr>
          <p:cNvPr id="19" name="矩形 18"/>
          <p:cNvSpPr>
            <a:spLocks noGrp="1"/>
          </p:cNvSpPr>
          <p:nvPr/>
        </p:nvSpPr>
        <p:spPr>
          <a:xfrm>
            <a:off x="3000375" y="4876800"/>
            <a:ext cx="1285875" cy="238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buNone/>
              <a:defRPr sz="1050" b="1">
                <a:solidFill>
                  <a:srgbClr val="22C5FF"/>
                </a:solidFill>
              </a:defRPr>
            </a:pPr>
            <a:r>
              <a:rPr sz="1050" b="1">
                <a:solidFill>
                  <a:srgbClr val="22C5FF"/>
                </a:solidFill>
              </a:rPr>
              <a:t>拖动时间轴</a:t>
            </a:r>
            <a:endParaRPr sz="1050" b="1">
              <a:solidFill>
                <a:srgbClr val="22C5FF"/>
              </a:solidFill>
            </a:endParaRPr>
          </a:p>
        </p:txBody>
      </p:sp>
      <p:sp>
        <p:nvSpPr>
          <p:cNvPr id="20" name="矩形 19"/>
          <p:cNvSpPr>
            <a:spLocks noGrp="1"/>
          </p:cNvSpPr>
          <p:nvPr/>
        </p:nvSpPr>
        <p:spPr>
          <a:xfrm>
            <a:off x="762000" y="5334000"/>
            <a:ext cx="3429000" cy="9525"/>
          </a:xfrm>
          <a:prstGeom prst="rect">
            <a:avLst/>
          </a:prstGeom>
          <a:solidFill>
            <a:srgbClr val="2A333E"/>
          </a:solidFill>
          <a:ln w="0">
            <a:noFill/>
            <a:prstDash val="solid"/>
          </a:ln>
        </p:spPr>
      </p:sp>
      <p:sp>
        <p:nvSpPr>
          <p:cNvPr id="21" name="矩形 20"/>
          <p:cNvSpPr>
            <a:spLocks noGrp="1"/>
          </p:cNvSpPr>
          <p:nvPr/>
        </p:nvSpPr>
        <p:spPr>
          <a:xfrm>
            <a:off x="4572000" y="4857750"/>
            <a:ext cx="219075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650" b="1">
                <a:solidFill>
                  <a:srgbClr val="F5F7FA"/>
                </a:solidFill>
              </a:defRPr>
            </a:pPr>
            <a:r>
              <a:rPr sz="1650" b="1">
                <a:solidFill>
                  <a:srgbClr val="F5F7FA"/>
                </a:solidFill>
              </a:rPr>
              <a:t>音量 / 静音</a:t>
            </a:r>
            <a:endParaRPr sz="1650" b="1">
              <a:solidFill>
                <a:srgbClr val="F5F7FA"/>
              </a:solidFill>
            </a:endParaRPr>
          </a:p>
        </p:txBody>
      </p:sp>
      <p:sp>
        <p:nvSpPr>
          <p:cNvPr id="22" name="矩形 21"/>
          <p:cNvSpPr>
            <a:spLocks noGrp="1"/>
          </p:cNvSpPr>
          <p:nvPr/>
        </p:nvSpPr>
        <p:spPr>
          <a:xfrm>
            <a:off x="6810375" y="4876800"/>
            <a:ext cx="1285875" cy="238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buNone/>
              <a:defRPr sz="1050" b="1">
                <a:solidFill>
                  <a:srgbClr val="22C5FF"/>
                </a:solidFill>
              </a:defRPr>
            </a:pPr>
            <a:r>
              <a:rPr sz="1050" b="1">
                <a:solidFill>
                  <a:srgbClr val="22C5FF"/>
                </a:solidFill>
              </a:rPr>
              <a:t>底部控制</a:t>
            </a:r>
            <a:endParaRPr sz="1050" b="1">
              <a:solidFill>
                <a:srgbClr val="22C5FF"/>
              </a:solidFill>
            </a:endParaRPr>
          </a:p>
        </p:txBody>
      </p:sp>
      <p:sp>
        <p:nvSpPr>
          <p:cNvPr id="23" name="矩形 22"/>
          <p:cNvSpPr>
            <a:spLocks noGrp="1"/>
          </p:cNvSpPr>
          <p:nvPr/>
        </p:nvSpPr>
        <p:spPr>
          <a:xfrm>
            <a:off x="4572000" y="5334000"/>
            <a:ext cx="3429000" cy="9525"/>
          </a:xfrm>
          <a:prstGeom prst="rect">
            <a:avLst/>
          </a:prstGeom>
          <a:solidFill>
            <a:srgbClr val="2A333E"/>
          </a:solidFill>
          <a:ln w="0">
            <a:noFill/>
            <a:prstDash val="solid"/>
          </a:ln>
        </p:spPr>
      </p:sp>
      <p:sp>
        <p:nvSpPr>
          <p:cNvPr id="24" name="矩形 23"/>
          <p:cNvSpPr>
            <a:spLocks noGrp="1"/>
          </p:cNvSpPr>
          <p:nvPr/>
        </p:nvSpPr>
        <p:spPr>
          <a:xfrm>
            <a:off x="8382000" y="4857750"/>
            <a:ext cx="219075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650" b="1">
                <a:solidFill>
                  <a:srgbClr val="F5F7FA"/>
                </a:solidFill>
              </a:defRPr>
            </a:pPr>
            <a:r>
              <a:rPr sz="1650" b="1">
                <a:solidFill>
                  <a:srgbClr val="F5F7FA"/>
                </a:solidFill>
              </a:rPr>
              <a:t>全屏</a:t>
            </a:r>
            <a:endParaRPr sz="1650" b="1">
              <a:solidFill>
                <a:srgbClr val="F5F7FA"/>
              </a:solidFill>
            </a:endParaRPr>
          </a:p>
        </p:txBody>
      </p:sp>
      <p:sp>
        <p:nvSpPr>
          <p:cNvPr id="25" name="矩形 24"/>
          <p:cNvSpPr>
            <a:spLocks noGrp="1"/>
          </p:cNvSpPr>
          <p:nvPr/>
        </p:nvSpPr>
        <p:spPr>
          <a:xfrm>
            <a:off x="10620375" y="4876800"/>
            <a:ext cx="1285875" cy="238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buNone/>
              <a:defRPr sz="1050" b="1">
                <a:solidFill>
                  <a:srgbClr val="22C5FF"/>
                </a:solidFill>
              </a:defRPr>
            </a:pPr>
            <a:r>
              <a:rPr sz="1050" b="1">
                <a:solidFill>
                  <a:srgbClr val="22C5FF"/>
                </a:solidFill>
              </a:rPr>
              <a:t>按钮或快捷键</a:t>
            </a:r>
            <a:endParaRPr sz="1050" b="1">
              <a:solidFill>
                <a:srgbClr val="22C5FF"/>
              </a:solidFill>
            </a:endParaRPr>
          </a:p>
        </p:txBody>
      </p:sp>
      <p:sp>
        <p:nvSpPr>
          <p:cNvPr id="26" name="矩形 25"/>
          <p:cNvSpPr>
            <a:spLocks noGrp="1"/>
          </p:cNvSpPr>
          <p:nvPr/>
        </p:nvSpPr>
        <p:spPr>
          <a:xfrm>
            <a:off x="8382000" y="5334000"/>
            <a:ext cx="3429000" cy="9525"/>
          </a:xfrm>
          <a:prstGeom prst="rect">
            <a:avLst/>
          </a:prstGeom>
          <a:solidFill>
            <a:srgbClr val="2A333E"/>
          </a:solidFill>
          <a:ln w="0">
            <a:noFill/>
            <a:prstDash val="solid"/>
          </a:ln>
        </p:spPr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90B0E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5" name="矩形 24"/>
          <p:cNvSpPr>
            <a:spLocks noGrp="1"/>
          </p:cNvSpPr>
          <p:nvPr/>
        </p:nvSpPr>
        <p:spPr>
          <a:xfrm>
            <a:off x="0" y="0"/>
            <a:ext cx="12192000" cy="57150"/>
          </a:xfrm>
          <a:prstGeom prst="rect">
            <a:avLst/>
          </a:prstGeom>
          <a:solidFill>
            <a:srgbClr val="1477FF"/>
          </a:solidFill>
          <a:ln w="0">
            <a:noFill/>
            <a:prstDash val="solid"/>
          </a:ln>
        </p:spPr>
      </p:sp>
      <p:sp>
        <p:nvSpPr>
          <p:cNvPr id="2" name="矩形 1"/>
          <p:cNvSpPr>
            <a:spLocks noGrp="1"/>
          </p:cNvSpPr>
          <p:nvPr/>
        </p:nvSpPr>
        <p:spPr>
          <a:xfrm>
            <a:off x="666750" y="361950"/>
            <a:ext cx="5429250" cy="238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050" b="1">
                <a:solidFill>
                  <a:srgbClr val="22C5FF"/>
                </a:solidFill>
              </a:defRPr>
            </a:pPr>
            <a:r>
              <a:rPr sz="1050" b="1">
                <a:solidFill>
                  <a:srgbClr val="22C5FF"/>
                </a:solidFill>
              </a:rPr>
              <a:t>FILE PLAYBACK</a:t>
            </a:r>
            <a:endParaRPr sz="1050" b="1">
              <a:solidFill>
                <a:srgbClr val="22C5FF"/>
              </a:solidFill>
            </a:endParaRPr>
          </a:p>
        </p:txBody>
      </p:sp>
      <p:sp>
        <p:nvSpPr>
          <p:cNvPr id="3" name="矩形 2"/>
          <p:cNvSpPr>
            <a:spLocks noGrp="1"/>
          </p:cNvSpPr>
          <p:nvPr/>
        </p:nvSpPr>
        <p:spPr>
          <a:xfrm>
            <a:off x="666750" y="647700"/>
            <a:ext cx="10287000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3150" b="1">
                <a:solidFill>
                  <a:srgbClr val="F5F7FA"/>
                </a:solidFill>
              </a:defRPr>
            </a:pPr>
            <a:r>
              <a:rPr sz="3150" b="1">
                <a:solidFill>
                  <a:srgbClr val="F5F7FA"/>
                </a:solidFill>
              </a:rPr>
              <a:t>打开文件后，可循环播放并随配置恢复</a:t>
            </a:r>
            <a:endParaRPr sz="3150" b="1">
              <a:solidFill>
                <a:srgbClr val="F5F7FA"/>
              </a:solidFill>
            </a:endParaRPr>
          </a:p>
        </p:txBody>
      </p:sp>
      <p:sp>
        <p:nvSpPr>
          <p:cNvPr id="4" name="矩形 3"/>
          <p:cNvSpPr>
            <a:spLocks noGrp="1"/>
          </p:cNvSpPr>
          <p:nvPr/>
        </p:nvSpPr>
        <p:spPr>
          <a:xfrm>
            <a:off x="10953750" y="476250"/>
            <a:ext cx="5715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buNone/>
              <a:defRPr sz="975" b="1">
                <a:solidFill>
                  <a:srgbClr val="838D99"/>
                </a:solidFill>
              </a:defRPr>
            </a:pPr>
            <a:r>
              <a:rPr sz="975" b="1">
                <a:solidFill>
                  <a:srgbClr val="838D99"/>
                </a:solidFill>
              </a:rPr>
              <a:t>19</a:t>
            </a:r>
            <a:endParaRPr sz="975" b="1">
              <a:solidFill>
                <a:srgbClr val="838D99"/>
              </a:solidFill>
            </a:endParaRPr>
          </a:p>
        </p:txBody>
      </p:sp>
      <p:sp>
        <p:nvSpPr>
          <p:cNvPr id="5" name="矩形 4"/>
          <p:cNvSpPr>
            <a:spLocks noGrp="1"/>
          </p:cNvSpPr>
          <p:nvPr/>
        </p:nvSpPr>
        <p:spPr>
          <a:xfrm>
            <a:off x="666750" y="6477000"/>
            <a:ext cx="10858500" cy="9525"/>
          </a:xfrm>
          <a:prstGeom prst="rect">
            <a:avLst/>
          </a:prstGeom>
          <a:solidFill>
            <a:srgbClr val="2A333E"/>
          </a:solidFill>
          <a:ln w="0">
            <a:noFill/>
            <a:prstDash val="solid"/>
          </a:ln>
        </p:spPr>
      </p:sp>
      <p:sp>
        <p:nvSpPr>
          <p:cNvPr id="6" name="矩形 5"/>
          <p:cNvSpPr>
            <a:spLocks noGrp="1"/>
          </p:cNvSpPr>
          <p:nvPr/>
        </p:nvSpPr>
        <p:spPr>
          <a:xfrm>
            <a:off x="666750" y="6553200"/>
            <a:ext cx="7048500" cy="171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825" b="0">
                <a:solidFill>
                  <a:srgbClr val="838D99"/>
                </a:solidFill>
              </a:defRPr>
            </a:pPr>
            <a:r>
              <a:rPr lang="en-US" sz="825" b="0">
                <a:solidFill>
                  <a:srgbClr val="838D99"/>
                </a:solidFill>
              </a:rPr>
              <a:t>CSZX</a:t>
            </a:r>
            <a:r>
              <a:rPr sz="825" b="0">
                <a:solidFill>
                  <a:srgbClr val="838D99"/>
                </a:solidFill>
              </a:rPr>
              <a:t> Player  |  多通道视频预览 · 播放 · 录像</a:t>
            </a:r>
            <a:endParaRPr sz="825" b="0">
              <a:solidFill>
                <a:srgbClr val="838D99"/>
              </a:solidFill>
            </a:endParaRPr>
          </a:p>
        </p:txBody>
      </p:sp>
      <p:sp>
        <p:nvSpPr>
          <p:cNvPr id="7" name="矩形 6"/>
          <p:cNvSpPr>
            <a:spLocks noGrp="1"/>
          </p:cNvSpPr>
          <p:nvPr/>
        </p:nvSpPr>
        <p:spPr>
          <a:xfrm>
            <a:off x="10477500" y="6553200"/>
            <a:ext cx="1047750" cy="171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buNone/>
              <a:defRPr sz="825" b="0">
                <a:solidFill>
                  <a:srgbClr val="838D99"/>
                </a:solidFill>
              </a:defRPr>
            </a:pPr>
            <a:r>
              <a:rPr sz="825" b="0">
                <a:solidFill>
                  <a:srgbClr val="838D99"/>
                </a:solidFill>
              </a:rPr>
              <a:t>v1.7.14</a:t>
            </a:r>
            <a:endParaRPr sz="825" b="0">
              <a:solidFill>
                <a:srgbClr val="838D99"/>
              </a:solidFill>
            </a:endParaRPr>
          </a:p>
        </p:txBody>
      </p:sp>
      <p:sp>
        <p:nvSpPr>
          <p:cNvPr id="9" name="矩形 8"/>
          <p:cNvSpPr>
            <a:spLocks noGrp="1"/>
          </p:cNvSpPr>
          <p:nvPr/>
        </p:nvSpPr>
        <p:spPr>
          <a:xfrm>
            <a:off x="8858250" y="1571625"/>
            <a:ext cx="609600" cy="2476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975" b="1">
                <a:solidFill>
                  <a:srgbClr val="22C5FF"/>
                </a:solidFill>
              </a:defRPr>
            </a:pPr>
            <a:r>
              <a:rPr sz="975" b="1">
                <a:solidFill>
                  <a:srgbClr val="22C5FF"/>
                </a:solidFill>
              </a:rPr>
              <a:t>01</a:t>
            </a:r>
            <a:endParaRPr sz="975" b="1">
              <a:solidFill>
                <a:srgbClr val="22C5FF"/>
              </a:solidFill>
            </a:endParaRPr>
          </a:p>
        </p:txBody>
      </p:sp>
      <p:sp>
        <p:nvSpPr>
          <p:cNvPr id="10" name="矩形 9"/>
          <p:cNvSpPr>
            <a:spLocks noGrp="1"/>
          </p:cNvSpPr>
          <p:nvPr/>
        </p:nvSpPr>
        <p:spPr>
          <a:xfrm>
            <a:off x="9639300" y="1552575"/>
            <a:ext cx="18383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650" b="1">
                <a:solidFill>
                  <a:srgbClr val="F5F7FA"/>
                </a:solidFill>
              </a:defRPr>
            </a:pPr>
            <a:r>
              <a:rPr sz="1650" b="1">
                <a:solidFill>
                  <a:srgbClr val="F5F7FA"/>
                </a:solidFill>
              </a:rPr>
              <a:t>快速打开</a:t>
            </a:r>
            <a:endParaRPr sz="1650" b="1">
              <a:solidFill>
                <a:srgbClr val="F5F7FA"/>
              </a:solidFill>
            </a:endParaRPr>
          </a:p>
        </p:txBody>
      </p:sp>
      <p:sp>
        <p:nvSpPr>
          <p:cNvPr id="11" name="矩形 10"/>
          <p:cNvSpPr>
            <a:spLocks noGrp="1"/>
          </p:cNvSpPr>
          <p:nvPr/>
        </p:nvSpPr>
        <p:spPr>
          <a:xfrm>
            <a:off x="9639300" y="1885950"/>
            <a:ext cx="1838325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125" b="0">
                <a:solidFill>
                  <a:srgbClr val="CBD2DA"/>
                </a:solidFill>
              </a:defRPr>
            </a:pPr>
            <a:r>
              <a:rPr sz="1125" b="0">
                <a:solidFill>
                  <a:srgbClr val="CBD2DA"/>
                </a:solidFill>
              </a:rPr>
              <a:t>Ctrl+O 选择 MP4、WebM 等视频文件。</a:t>
            </a:r>
            <a:endParaRPr sz="1125" b="0">
              <a:solidFill>
                <a:srgbClr val="CBD2DA"/>
              </a:solidFill>
            </a:endParaRPr>
          </a:p>
        </p:txBody>
      </p:sp>
      <p:sp>
        <p:nvSpPr>
          <p:cNvPr id="12" name="矩形 11"/>
          <p:cNvSpPr>
            <a:spLocks noGrp="1"/>
          </p:cNvSpPr>
          <p:nvPr/>
        </p:nvSpPr>
        <p:spPr>
          <a:xfrm>
            <a:off x="9639300" y="2505075"/>
            <a:ext cx="1838325" cy="9525"/>
          </a:xfrm>
          <a:prstGeom prst="rect">
            <a:avLst/>
          </a:prstGeom>
          <a:solidFill>
            <a:srgbClr val="2A333E"/>
          </a:solidFill>
          <a:ln w="0">
            <a:noFill/>
            <a:prstDash val="solid"/>
          </a:ln>
        </p:spPr>
      </p:sp>
      <p:sp>
        <p:nvSpPr>
          <p:cNvPr id="13" name="矩形 12"/>
          <p:cNvSpPr>
            <a:spLocks noGrp="1"/>
          </p:cNvSpPr>
          <p:nvPr/>
        </p:nvSpPr>
        <p:spPr>
          <a:xfrm>
            <a:off x="8858250" y="2714625"/>
            <a:ext cx="609600" cy="2476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975" b="1">
                <a:solidFill>
                  <a:srgbClr val="22C5FF"/>
                </a:solidFill>
              </a:defRPr>
            </a:pPr>
            <a:r>
              <a:rPr sz="975" b="1">
                <a:solidFill>
                  <a:srgbClr val="22C5FF"/>
                </a:solidFill>
              </a:rPr>
              <a:t>02</a:t>
            </a:r>
            <a:endParaRPr sz="975" b="1">
              <a:solidFill>
                <a:srgbClr val="22C5FF"/>
              </a:solidFill>
            </a:endParaRPr>
          </a:p>
        </p:txBody>
      </p:sp>
      <p:sp>
        <p:nvSpPr>
          <p:cNvPr id="14" name="矩形 13"/>
          <p:cNvSpPr>
            <a:spLocks noGrp="1"/>
          </p:cNvSpPr>
          <p:nvPr/>
        </p:nvSpPr>
        <p:spPr>
          <a:xfrm>
            <a:off x="9639300" y="2695575"/>
            <a:ext cx="18383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650" b="1">
                <a:solidFill>
                  <a:srgbClr val="F5F7FA"/>
                </a:solidFill>
              </a:defRPr>
            </a:pPr>
            <a:r>
              <a:rPr sz="1650" b="1">
                <a:solidFill>
                  <a:srgbClr val="F5F7FA"/>
                </a:solidFill>
              </a:rPr>
              <a:t>循环播放</a:t>
            </a:r>
            <a:endParaRPr sz="1650" b="1">
              <a:solidFill>
                <a:srgbClr val="F5F7FA"/>
              </a:solidFill>
            </a:endParaRPr>
          </a:p>
        </p:txBody>
      </p:sp>
      <p:sp>
        <p:nvSpPr>
          <p:cNvPr id="15" name="矩形 14"/>
          <p:cNvSpPr>
            <a:spLocks noGrp="1"/>
          </p:cNvSpPr>
          <p:nvPr/>
        </p:nvSpPr>
        <p:spPr>
          <a:xfrm>
            <a:off x="9639300" y="3028950"/>
            <a:ext cx="1838325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125" b="0">
                <a:solidFill>
                  <a:srgbClr val="CBD2DA"/>
                </a:solidFill>
              </a:defRPr>
            </a:pPr>
            <a:r>
              <a:rPr sz="1125" b="0">
                <a:solidFill>
                  <a:srgbClr val="CBD2DA"/>
                </a:solidFill>
              </a:rPr>
              <a:t>菜单勾选后，播放结束自动从头继续。</a:t>
            </a:r>
            <a:endParaRPr sz="1125" b="0">
              <a:solidFill>
                <a:srgbClr val="CBD2DA"/>
              </a:solidFill>
            </a:endParaRPr>
          </a:p>
        </p:txBody>
      </p:sp>
      <p:sp>
        <p:nvSpPr>
          <p:cNvPr id="16" name="矩形 15"/>
          <p:cNvSpPr>
            <a:spLocks noGrp="1"/>
          </p:cNvSpPr>
          <p:nvPr/>
        </p:nvSpPr>
        <p:spPr>
          <a:xfrm>
            <a:off x="9639300" y="3648075"/>
            <a:ext cx="1838325" cy="9525"/>
          </a:xfrm>
          <a:prstGeom prst="rect">
            <a:avLst/>
          </a:prstGeom>
          <a:solidFill>
            <a:srgbClr val="2A333E"/>
          </a:solidFill>
          <a:ln w="0">
            <a:noFill/>
            <a:prstDash val="solid"/>
          </a:ln>
        </p:spPr>
      </p:sp>
      <p:sp>
        <p:nvSpPr>
          <p:cNvPr id="17" name="矩形 16"/>
          <p:cNvSpPr>
            <a:spLocks noGrp="1"/>
          </p:cNvSpPr>
          <p:nvPr/>
        </p:nvSpPr>
        <p:spPr>
          <a:xfrm>
            <a:off x="8858250" y="3857625"/>
            <a:ext cx="609600" cy="2476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975" b="1">
                <a:solidFill>
                  <a:srgbClr val="22C5FF"/>
                </a:solidFill>
              </a:defRPr>
            </a:pPr>
            <a:r>
              <a:rPr sz="975" b="1">
                <a:solidFill>
                  <a:srgbClr val="22C5FF"/>
                </a:solidFill>
              </a:rPr>
              <a:t>03</a:t>
            </a:r>
            <a:endParaRPr sz="975" b="1">
              <a:solidFill>
                <a:srgbClr val="22C5FF"/>
              </a:solidFill>
            </a:endParaRPr>
          </a:p>
        </p:txBody>
      </p:sp>
      <p:sp>
        <p:nvSpPr>
          <p:cNvPr id="18" name="矩形 17"/>
          <p:cNvSpPr>
            <a:spLocks noGrp="1"/>
          </p:cNvSpPr>
          <p:nvPr/>
        </p:nvSpPr>
        <p:spPr>
          <a:xfrm>
            <a:off x="9639300" y="3838575"/>
            <a:ext cx="18383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650" b="1">
                <a:solidFill>
                  <a:srgbClr val="F5F7FA"/>
                </a:solidFill>
              </a:defRPr>
            </a:pPr>
            <a:r>
              <a:rPr sz="1650" b="1">
                <a:solidFill>
                  <a:srgbClr val="F5F7FA"/>
                </a:solidFill>
              </a:rPr>
              <a:t>自动恢复</a:t>
            </a:r>
            <a:endParaRPr sz="1650" b="1">
              <a:solidFill>
                <a:srgbClr val="F5F7FA"/>
              </a:solidFill>
            </a:endParaRPr>
          </a:p>
        </p:txBody>
      </p:sp>
      <p:sp>
        <p:nvSpPr>
          <p:cNvPr id="19" name="矩形 18"/>
          <p:cNvSpPr>
            <a:spLocks noGrp="1"/>
          </p:cNvSpPr>
          <p:nvPr/>
        </p:nvSpPr>
        <p:spPr>
          <a:xfrm>
            <a:off x="9639300" y="4171950"/>
            <a:ext cx="1838325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125" b="0">
                <a:solidFill>
                  <a:srgbClr val="CBD2DA"/>
                </a:solidFill>
              </a:defRPr>
            </a:pPr>
            <a:r>
              <a:rPr sz="1125" b="0">
                <a:solidFill>
                  <a:srgbClr val="CBD2DA"/>
                </a:solidFill>
              </a:rPr>
              <a:t>保存配置后，下次启动可重新打开文件。</a:t>
            </a:r>
            <a:endParaRPr sz="1125" b="0">
              <a:solidFill>
                <a:srgbClr val="CBD2DA"/>
              </a:solidFill>
            </a:endParaRPr>
          </a:p>
        </p:txBody>
      </p:sp>
      <p:sp>
        <p:nvSpPr>
          <p:cNvPr id="20" name="矩形 19"/>
          <p:cNvSpPr>
            <a:spLocks noGrp="1"/>
          </p:cNvSpPr>
          <p:nvPr/>
        </p:nvSpPr>
        <p:spPr>
          <a:xfrm>
            <a:off x="9639300" y="4791075"/>
            <a:ext cx="1838325" cy="9525"/>
          </a:xfrm>
          <a:prstGeom prst="rect">
            <a:avLst/>
          </a:prstGeom>
          <a:solidFill>
            <a:srgbClr val="2A333E"/>
          </a:solidFill>
          <a:ln w="0">
            <a:noFill/>
            <a:prstDash val="solid"/>
          </a:ln>
        </p:spPr>
      </p:sp>
      <p:sp>
        <p:nvSpPr>
          <p:cNvPr id="21" name="矩形 20"/>
          <p:cNvSpPr>
            <a:spLocks noGrp="1"/>
          </p:cNvSpPr>
          <p:nvPr/>
        </p:nvSpPr>
        <p:spPr>
          <a:xfrm>
            <a:off x="8858250" y="5000625"/>
            <a:ext cx="609600" cy="2476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975" b="1">
                <a:solidFill>
                  <a:srgbClr val="22C5FF"/>
                </a:solidFill>
              </a:defRPr>
            </a:pPr>
            <a:r>
              <a:rPr sz="975" b="1">
                <a:solidFill>
                  <a:srgbClr val="22C5FF"/>
                </a:solidFill>
              </a:rPr>
              <a:t>04</a:t>
            </a:r>
            <a:endParaRPr sz="975" b="1">
              <a:solidFill>
                <a:srgbClr val="22C5FF"/>
              </a:solidFill>
            </a:endParaRPr>
          </a:p>
        </p:txBody>
      </p:sp>
      <p:sp>
        <p:nvSpPr>
          <p:cNvPr id="22" name="矩形 21"/>
          <p:cNvSpPr>
            <a:spLocks noGrp="1"/>
          </p:cNvSpPr>
          <p:nvPr/>
        </p:nvSpPr>
        <p:spPr>
          <a:xfrm>
            <a:off x="9639300" y="4981575"/>
            <a:ext cx="18383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650" b="1">
                <a:solidFill>
                  <a:srgbClr val="F5F7FA"/>
                </a:solidFill>
              </a:defRPr>
            </a:pPr>
            <a:r>
              <a:rPr sz="1650" b="1">
                <a:solidFill>
                  <a:srgbClr val="F5F7FA"/>
                </a:solidFill>
              </a:rPr>
              <a:t>音频优先</a:t>
            </a:r>
            <a:endParaRPr sz="1650" b="1">
              <a:solidFill>
                <a:srgbClr val="F5F7FA"/>
              </a:solidFill>
            </a:endParaRPr>
          </a:p>
        </p:txBody>
      </p:sp>
      <p:sp>
        <p:nvSpPr>
          <p:cNvPr id="23" name="矩形 22"/>
          <p:cNvSpPr>
            <a:spLocks noGrp="1"/>
          </p:cNvSpPr>
          <p:nvPr/>
        </p:nvSpPr>
        <p:spPr>
          <a:xfrm>
            <a:off x="9639300" y="5314950"/>
            <a:ext cx="1838325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125" b="0">
                <a:solidFill>
                  <a:srgbClr val="CBD2DA"/>
                </a:solidFill>
              </a:defRPr>
            </a:pPr>
            <a:r>
              <a:rPr sz="1125" b="0">
                <a:solidFill>
                  <a:srgbClr val="CBD2DA"/>
                </a:solidFill>
              </a:rPr>
              <a:t>高分辨率性能不足时允许视频降帧，保持音频连续。</a:t>
            </a:r>
            <a:endParaRPr sz="1125" b="0">
              <a:solidFill>
                <a:srgbClr val="CBD2DA"/>
              </a:solidFill>
            </a:endParaRPr>
          </a:p>
        </p:txBody>
      </p:sp>
      <p:sp>
        <p:nvSpPr>
          <p:cNvPr id="24" name="矩形 23"/>
          <p:cNvSpPr>
            <a:spLocks noGrp="1"/>
          </p:cNvSpPr>
          <p:nvPr/>
        </p:nvSpPr>
        <p:spPr>
          <a:xfrm>
            <a:off x="9639300" y="5934075"/>
            <a:ext cx="1838325" cy="9525"/>
          </a:xfrm>
          <a:prstGeom prst="rect">
            <a:avLst/>
          </a:prstGeom>
          <a:solidFill>
            <a:srgbClr val="2A333E"/>
          </a:solidFill>
          <a:ln w="0">
            <a:noFill/>
            <a:prstDash val="solid"/>
          </a:ln>
        </p:spPr>
      </p:sp>
      <p:pic>
        <p:nvPicPr>
          <p:cNvPr id="50" name="图片 49" descr="C:/Users/a/Desktop/图片11.png图片11"/>
          <p:cNvPicPr>
            <a:picLocks noChangeAspect="1"/>
          </p:cNvPicPr>
          <p:nvPr/>
        </p:nvPicPr>
        <p:blipFill>
          <a:blip r:embed="rId1"/>
          <a:srcRect l="20" r="20"/>
          <a:stretch>
            <a:fillRect/>
          </a:stretch>
        </p:blipFill>
        <p:spPr>
          <a:xfrm>
            <a:off x="1021208" y="1908736"/>
            <a:ext cx="7101584" cy="3802527"/>
          </a:xfrm>
          <a:prstGeom prst="roundRect">
            <a:avLst>
              <a:gd name="adj" fmla="val 1600"/>
            </a:avLst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90B0E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5" name="矩形 24"/>
          <p:cNvSpPr>
            <a:spLocks noGrp="1"/>
          </p:cNvSpPr>
          <p:nvPr/>
        </p:nvSpPr>
        <p:spPr>
          <a:xfrm>
            <a:off x="0" y="0"/>
            <a:ext cx="12192000" cy="57150"/>
          </a:xfrm>
          <a:prstGeom prst="rect">
            <a:avLst/>
          </a:prstGeom>
          <a:solidFill>
            <a:srgbClr val="1477FF"/>
          </a:solidFill>
          <a:ln w="0">
            <a:noFill/>
            <a:prstDash val="solid"/>
          </a:ln>
        </p:spPr>
      </p:sp>
      <p:sp>
        <p:nvSpPr>
          <p:cNvPr id="2" name="矩形 1"/>
          <p:cNvSpPr>
            <a:spLocks noGrp="1"/>
          </p:cNvSpPr>
          <p:nvPr/>
        </p:nvSpPr>
        <p:spPr>
          <a:xfrm>
            <a:off x="666750" y="361950"/>
            <a:ext cx="5429250" cy="238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050" b="1">
                <a:solidFill>
                  <a:srgbClr val="22C5FF"/>
                </a:solidFill>
              </a:defRPr>
            </a:pPr>
            <a:r>
              <a:rPr sz="1050" b="1">
                <a:solidFill>
                  <a:srgbClr val="22C5FF"/>
                </a:solidFill>
              </a:rPr>
              <a:t>PRODUCT POSITIONING</a:t>
            </a:r>
            <a:endParaRPr sz="1050" b="1">
              <a:solidFill>
                <a:srgbClr val="22C5FF"/>
              </a:solidFill>
            </a:endParaRPr>
          </a:p>
        </p:txBody>
      </p:sp>
      <p:sp>
        <p:nvSpPr>
          <p:cNvPr id="3" name="矩形 2"/>
          <p:cNvSpPr>
            <a:spLocks noGrp="1"/>
          </p:cNvSpPr>
          <p:nvPr/>
        </p:nvSpPr>
        <p:spPr>
          <a:xfrm>
            <a:off x="666750" y="647700"/>
            <a:ext cx="10287000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3150" b="1">
                <a:solidFill>
                  <a:srgbClr val="F5F7FA"/>
                </a:solidFill>
              </a:defRPr>
            </a:pPr>
            <a:r>
              <a:rPr sz="3150" b="1">
                <a:solidFill>
                  <a:srgbClr val="F5F7FA"/>
                </a:solidFill>
              </a:rPr>
              <a:t>一个界面，完成从信号接入到内容留存</a:t>
            </a:r>
            <a:endParaRPr sz="3150" b="1">
              <a:solidFill>
                <a:srgbClr val="F5F7FA"/>
              </a:solidFill>
            </a:endParaRPr>
          </a:p>
        </p:txBody>
      </p:sp>
      <p:sp>
        <p:nvSpPr>
          <p:cNvPr id="4" name="矩形 3"/>
          <p:cNvSpPr>
            <a:spLocks noGrp="1"/>
          </p:cNvSpPr>
          <p:nvPr/>
        </p:nvSpPr>
        <p:spPr>
          <a:xfrm>
            <a:off x="10953750" y="476250"/>
            <a:ext cx="5715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buNone/>
              <a:defRPr sz="975" b="1">
                <a:solidFill>
                  <a:srgbClr val="838D99"/>
                </a:solidFill>
              </a:defRPr>
            </a:pPr>
            <a:r>
              <a:rPr sz="975" b="1">
                <a:solidFill>
                  <a:srgbClr val="838D99"/>
                </a:solidFill>
              </a:rPr>
              <a:t>02</a:t>
            </a:r>
            <a:endParaRPr sz="975" b="1">
              <a:solidFill>
                <a:srgbClr val="838D99"/>
              </a:solidFill>
            </a:endParaRPr>
          </a:p>
        </p:txBody>
      </p:sp>
      <p:sp>
        <p:nvSpPr>
          <p:cNvPr id="5" name="矩形 4"/>
          <p:cNvSpPr>
            <a:spLocks noGrp="1"/>
          </p:cNvSpPr>
          <p:nvPr/>
        </p:nvSpPr>
        <p:spPr>
          <a:xfrm>
            <a:off x="666750" y="6477000"/>
            <a:ext cx="10858500" cy="9525"/>
          </a:xfrm>
          <a:prstGeom prst="rect">
            <a:avLst/>
          </a:prstGeom>
          <a:solidFill>
            <a:srgbClr val="2A333E"/>
          </a:solidFill>
          <a:ln w="0">
            <a:noFill/>
            <a:prstDash val="solid"/>
          </a:ln>
        </p:spPr>
      </p:sp>
      <p:sp>
        <p:nvSpPr>
          <p:cNvPr id="6" name="矩形 5"/>
          <p:cNvSpPr>
            <a:spLocks noGrp="1"/>
          </p:cNvSpPr>
          <p:nvPr/>
        </p:nvSpPr>
        <p:spPr>
          <a:xfrm>
            <a:off x="666750" y="6553200"/>
            <a:ext cx="7048500" cy="171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825" b="0">
                <a:solidFill>
                  <a:srgbClr val="838D99"/>
                </a:solidFill>
              </a:defRPr>
            </a:pPr>
            <a:r>
              <a:rPr lang="en-US" sz="825" b="0">
                <a:solidFill>
                  <a:srgbClr val="838D99"/>
                </a:solidFill>
              </a:rPr>
              <a:t>CSZX</a:t>
            </a:r>
            <a:r>
              <a:rPr sz="825" b="0">
                <a:solidFill>
                  <a:srgbClr val="838D99"/>
                </a:solidFill>
              </a:rPr>
              <a:t> Player  |  多通道视频预览 · 播放 · 录像</a:t>
            </a:r>
            <a:endParaRPr sz="825" b="0">
              <a:solidFill>
                <a:srgbClr val="838D99"/>
              </a:solidFill>
            </a:endParaRPr>
          </a:p>
        </p:txBody>
      </p:sp>
      <p:sp>
        <p:nvSpPr>
          <p:cNvPr id="7" name="矩形 6"/>
          <p:cNvSpPr>
            <a:spLocks noGrp="1"/>
          </p:cNvSpPr>
          <p:nvPr/>
        </p:nvSpPr>
        <p:spPr>
          <a:xfrm>
            <a:off x="10477500" y="6553200"/>
            <a:ext cx="1047750" cy="171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buNone/>
              <a:defRPr sz="825" b="0">
                <a:solidFill>
                  <a:srgbClr val="838D99"/>
                </a:solidFill>
              </a:defRPr>
            </a:pPr>
            <a:r>
              <a:rPr sz="825" b="0">
                <a:solidFill>
                  <a:srgbClr val="838D99"/>
                </a:solidFill>
              </a:rPr>
              <a:t>v1.7.14</a:t>
            </a:r>
            <a:endParaRPr sz="825" b="0">
              <a:solidFill>
                <a:srgbClr val="838D99"/>
              </a:solidFill>
            </a:endParaRPr>
          </a:p>
        </p:txBody>
      </p:sp>
      <p:sp>
        <p:nvSpPr>
          <p:cNvPr id="8" name="矩形 7"/>
          <p:cNvSpPr>
            <a:spLocks noGrp="1"/>
          </p:cNvSpPr>
          <p:nvPr/>
        </p:nvSpPr>
        <p:spPr>
          <a:xfrm>
            <a:off x="666750" y="1476375"/>
            <a:ext cx="990600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725" b="0">
                <a:solidFill>
                  <a:srgbClr val="CBD2DA"/>
                </a:solidFill>
              </a:defRPr>
            </a:pPr>
            <a:r>
              <a:rPr sz="1725" b="0">
                <a:solidFill>
                  <a:srgbClr val="CBD2DA"/>
                </a:solidFill>
              </a:rPr>
              <a:t>面向需要同时观察、记录和回看多路视频的客户，</a:t>
            </a:r>
            <a:r>
              <a:rPr lang="en-US" sz="1725" b="0">
                <a:solidFill>
                  <a:srgbClr val="CBD2DA"/>
                </a:solidFill>
              </a:rPr>
              <a:t>CSZX</a:t>
            </a:r>
            <a:r>
              <a:rPr sz="1725" b="0">
                <a:solidFill>
                  <a:srgbClr val="CBD2DA"/>
                </a:solidFill>
              </a:rPr>
              <a:t> Player 将分散操作收拢为连续工作流。</a:t>
            </a:r>
            <a:endParaRPr sz="1725" b="0">
              <a:solidFill>
                <a:srgbClr val="CBD2DA"/>
              </a:solidFill>
            </a:endParaRPr>
          </a:p>
        </p:txBody>
      </p:sp>
      <p:sp>
        <p:nvSpPr>
          <p:cNvPr id="9" name="圆角矩形 8"/>
          <p:cNvSpPr>
            <a:spLocks noGrp="1"/>
          </p:cNvSpPr>
          <p:nvPr/>
        </p:nvSpPr>
        <p:spPr>
          <a:xfrm>
            <a:off x="857250" y="2543175"/>
            <a:ext cx="400050" cy="400050"/>
          </a:xfrm>
          <a:prstGeom prst="roundRect">
            <a:avLst>
              <a:gd name="adj" fmla="val 14286"/>
            </a:avLst>
          </a:prstGeom>
          <a:solidFill>
            <a:srgbClr val="1477FF"/>
          </a:solidFill>
          <a:ln w="0">
            <a:noFill/>
            <a:prstDash val="solid"/>
          </a:ln>
        </p:spPr>
      </p:sp>
      <p:sp>
        <p:nvSpPr>
          <p:cNvPr id="10" name="矩形 9"/>
          <p:cNvSpPr>
            <a:spLocks noGrp="1"/>
          </p:cNvSpPr>
          <p:nvPr/>
        </p:nvSpPr>
        <p:spPr>
          <a:xfrm>
            <a:off x="857250" y="2590800"/>
            <a:ext cx="40005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buNone/>
              <a:defRPr sz="1350" b="1">
                <a:solidFill>
                  <a:srgbClr val="F5F7FA"/>
                </a:solidFill>
              </a:defRPr>
            </a:pPr>
            <a:r>
              <a:rPr sz="1350" b="1">
                <a:solidFill>
                  <a:srgbClr val="F5F7FA"/>
                </a:solidFill>
              </a:rPr>
              <a:t>01</a:t>
            </a:r>
            <a:endParaRPr sz="1350" b="1">
              <a:solidFill>
                <a:srgbClr val="F5F7FA"/>
              </a:solidFill>
            </a:endParaRPr>
          </a:p>
        </p:txBody>
      </p:sp>
      <p:sp>
        <p:nvSpPr>
          <p:cNvPr id="11" name="矩形 10"/>
          <p:cNvSpPr>
            <a:spLocks noGrp="1"/>
          </p:cNvSpPr>
          <p:nvPr/>
        </p:nvSpPr>
        <p:spPr>
          <a:xfrm>
            <a:off x="1447800" y="2524125"/>
            <a:ext cx="4171950" cy="2952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725" b="1">
                <a:solidFill>
                  <a:srgbClr val="F5F7FA"/>
                </a:solidFill>
              </a:defRPr>
            </a:pPr>
            <a:r>
              <a:rPr sz="1725" b="1">
                <a:solidFill>
                  <a:srgbClr val="F5F7FA"/>
                </a:solidFill>
              </a:rPr>
              <a:t>接入</a:t>
            </a:r>
            <a:endParaRPr sz="1725" b="1">
              <a:solidFill>
                <a:srgbClr val="F5F7FA"/>
              </a:solidFill>
            </a:endParaRPr>
          </a:p>
        </p:txBody>
      </p:sp>
      <p:sp>
        <p:nvSpPr>
          <p:cNvPr id="12" name="矩形 11"/>
          <p:cNvSpPr>
            <a:spLocks noGrp="1"/>
          </p:cNvSpPr>
          <p:nvPr/>
        </p:nvSpPr>
        <p:spPr>
          <a:xfrm>
            <a:off x="1447800" y="2886075"/>
            <a:ext cx="417195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275" b="0">
                <a:solidFill>
                  <a:srgbClr val="CBD2DA"/>
                </a:solidFill>
              </a:defRPr>
            </a:pPr>
            <a:r>
              <a:rPr sz="1275" b="0">
                <a:solidFill>
                  <a:srgbClr val="CBD2DA"/>
                </a:solidFill>
              </a:rPr>
              <a:t>枚举视频采集设备，并按设备能力选择分辨率、帧率和颜色格式。</a:t>
            </a:r>
            <a:endParaRPr sz="1275" b="0">
              <a:solidFill>
                <a:srgbClr val="CBD2DA"/>
              </a:solidFill>
            </a:endParaRPr>
          </a:p>
        </p:txBody>
      </p:sp>
      <p:sp>
        <p:nvSpPr>
          <p:cNvPr id="13" name="圆角矩形 12"/>
          <p:cNvSpPr>
            <a:spLocks noGrp="1"/>
          </p:cNvSpPr>
          <p:nvPr/>
        </p:nvSpPr>
        <p:spPr>
          <a:xfrm>
            <a:off x="6381750" y="2543175"/>
            <a:ext cx="400050" cy="400050"/>
          </a:xfrm>
          <a:prstGeom prst="roundRect">
            <a:avLst>
              <a:gd name="adj" fmla="val 14286"/>
            </a:avLst>
          </a:prstGeom>
          <a:solidFill>
            <a:srgbClr val="1477FF"/>
          </a:solidFill>
          <a:ln w="0">
            <a:noFill/>
            <a:prstDash val="solid"/>
          </a:ln>
        </p:spPr>
      </p:sp>
      <p:sp>
        <p:nvSpPr>
          <p:cNvPr id="14" name="矩形 13"/>
          <p:cNvSpPr>
            <a:spLocks noGrp="1"/>
          </p:cNvSpPr>
          <p:nvPr/>
        </p:nvSpPr>
        <p:spPr>
          <a:xfrm>
            <a:off x="6381750" y="2590800"/>
            <a:ext cx="40005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buNone/>
              <a:defRPr sz="1350" b="1">
                <a:solidFill>
                  <a:srgbClr val="F5F7FA"/>
                </a:solidFill>
              </a:defRPr>
            </a:pPr>
            <a:r>
              <a:rPr sz="1350" b="1">
                <a:solidFill>
                  <a:srgbClr val="F5F7FA"/>
                </a:solidFill>
              </a:rPr>
              <a:t>02</a:t>
            </a:r>
            <a:endParaRPr sz="1350" b="1">
              <a:solidFill>
                <a:srgbClr val="F5F7FA"/>
              </a:solidFill>
            </a:endParaRPr>
          </a:p>
        </p:txBody>
      </p:sp>
      <p:sp>
        <p:nvSpPr>
          <p:cNvPr id="15" name="矩形 14"/>
          <p:cNvSpPr>
            <a:spLocks noGrp="1"/>
          </p:cNvSpPr>
          <p:nvPr/>
        </p:nvSpPr>
        <p:spPr>
          <a:xfrm>
            <a:off x="6972300" y="2524125"/>
            <a:ext cx="4171950" cy="2952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725" b="1">
                <a:solidFill>
                  <a:srgbClr val="F5F7FA"/>
                </a:solidFill>
              </a:defRPr>
            </a:pPr>
            <a:r>
              <a:rPr sz="1725" b="1">
                <a:solidFill>
                  <a:srgbClr val="F5F7FA"/>
                </a:solidFill>
              </a:rPr>
              <a:t>监看</a:t>
            </a:r>
            <a:endParaRPr sz="1725" b="1">
              <a:solidFill>
                <a:srgbClr val="F5F7FA"/>
              </a:solidFill>
            </a:endParaRPr>
          </a:p>
        </p:txBody>
      </p:sp>
      <p:sp>
        <p:nvSpPr>
          <p:cNvPr id="16" name="矩形 15"/>
          <p:cNvSpPr>
            <a:spLocks noGrp="1"/>
          </p:cNvSpPr>
          <p:nvPr/>
        </p:nvSpPr>
        <p:spPr>
          <a:xfrm>
            <a:off x="6972300" y="2886075"/>
            <a:ext cx="417195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275" b="0">
                <a:solidFill>
                  <a:srgbClr val="CBD2DA"/>
                </a:solidFill>
              </a:defRPr>
            </a:pPr>
            <a:r>
              <a:rPr sz="1275" b="0">
                <a:solidFill>
                  <a:srgbClr val="CBD2DA"/>
                </a:solidFill>
              </a:rPr>
              <a:t>在 1 / 4 / 9 / 16 画面之间切换，快速聚焦目标通道。</a:t>
            </a:r>
            <a:endParaRPr sz="1275" b="0">
              <a:solidFill>
                <a:srgbClr val="CBD2DA"/>
              </a:solidFill>
            </a:endParaRPr>
          </a:p>
        </p:txBody>
      </p:sp>
      <p:sp>
        <p:nvSpPr>
          <p:cNvPr id="17" name="圆角矩形 16"/>
          <p:cNvSpPr>
            <a:spLocks noGrp="1"/>
          </p:cNvSpPr>
          <p:nvPr/>
        </p:nvSpPr>
        <p:spPr>
          <a:xfrm>
            <a:off x="857250" y="4162425"/>
            <a:ext cx="400050" cy="400050"/>
          </a:xfrm>
          <a:prstGeom prst="roundRect">
            <a:avLst>
              <a:gd name="adj" fmla="val 14286"/>
            </a:avLst>
          </a:prstGeom>
          <a:solidFill>
            <a:srgbClr val="1477FF"/>
          </a:solidFill>
          <a:ln w="0">
            <a:noFill/>
            <a:prstDash val="solid"/>
          </a:ln>
        </p:spPr>
      </p:sp>
      <p:sp>
        <p:nvSpPr>
          <p:cNvPr id="18" name="矩形 17"/>
          <p:cNvSpPr>
            <a:spLocks noGrp="1"/>
          </p:cNvSpPr>
          <p:nvPr/>
        </p:nvSpPr>
        <p:spPr>
          <a:xfrm>
            <a:off x="857250" y="4210050"/>
            <a:ext cx="40005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buNone/>
              <a:defRPr sz="1350" b="1">
                <a:solidFill>
                  <a:srgbClr val="F5F7FA"/>
                </a:solidFill>
              </a:defRPr>
            </a:pPr>
            <a:r>
              <a:rPr sz="1350" b="1">
                <a:solidFill>
                  <a:srgbClr val="F5F7FA"/>
                </a:solidFill>
              </a:rPr>
              <a:t>03</a:t>
            </a:r>
            <a:endParaRPr sz="1350" b="1">
              <a:solidFill>
                <a:srgbClr val="F5F7FA"/>
              </a:solidFill>
            </a:endParaRPr>
          </a:p>
        </p:txBody>
      </p:sp>
      <p:sp>
        <p:nvSpPr>
          <p:cNvPr id="19" name="矩形 18"/>
          <p:cNvSpPr>
            <a:spLocks noGrp="1"/>
          </p:cNvSpPr>
          <p:nvPr/>
        </p:nvSpPr>
        <p:spPr>
          <a:xfrm>
            <a:off x="1447800" y="4143375"/>
            <a:ext cx="4171950" cy="2952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725" b="1">
                <a:solidFill>
                  <a:srgbClr val="F5F7FA"/>
                </a:solidFill>
              </a:defRPr>
            </a:pPr>
            <a:r>
              <a:rPr sz="1725" b="1">
                <a:solidFill>
                  <a:srgbClr val="F5F7FA"/>
                </a:solidFill>
              </a:rPr>
              <a:t>记录</a:t>
            </a:r>
            <a:endParaRPr sz="1725" b="1">
              <a:solidFill>
                <a:srgbClr val="F5F7FA"/>
              </a:solidFill>
            </a:endParaRPr>
          </a:p>
        </p:txBody>
      </p:sp>
      <p:sp>
        <p:nvSpPr>
          <p:cNvPr id="20" name="矩形 19"/>
          <p:cNvSpPr>
            <a:spLocks noGrp="1"/>
          </p:cNvSpPr>
          <p:nvPr/>
        </p:nvSpPr>
        <p:spPr>
          <a:xfrm>
            <a:off x="1447800" y="4505325"/>
            <a:ext cx="417195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275" b="0">
                <a:solidFill>
                  <a:srgbClr val="CBD2DA"/>
                </a:solidFill>
              </a:defRPr>
            </a:pPr>
            <a:r>
              <a:rPr sz="1275" b="0">
                <a:solidFill>
                  <a:srgbClr val="CBD2DA"/>
                </a:solidFill>
              </a:rPr>
              <a:t>对当前通道独立录像或截图，并按规则组织保存文件。</a:t>
            </a:r>
            <a:endParaRPr sz="1275" b="0">
              <a:solidFill>
                <a:srgbClr val="CBD2DA"/>
              </a:solidFill>
            </a:endParaRPr>
          </a:p>
        </p:txBody>
      </p:sp>
      <p:sp>
        <p:nvSpPr>
          <p:cNvPr id="21" name="圆角矩形 20"/>
          <p:cNvSpPr>
            <a:spLocks noGrp="1"/>
          </p:cNvSpPr>
          <p:nvPr/>
        </p:nvSpPr>
        <p:spPr>
          <a:xfrm>
            <a:off x="6381750" y="4162425"/>
            <a:ext cx="400050" cy="400050"/>
          </a:xfrm>
          <a:prstGeom prst="roundRect">
            <a:avLst>
              <a:gd name="adj" fmla="val 14286"/>
            </a:avLst>
          </a:prstGeom>
          <a:solidFill>
            <a:srgbClr val="1477FF"/>
          </a:solidFill>
          <a:ln w="0">
            <a:noFill/>
            <a:prstDash val="solid"/>
          </a:ln>
        </p:spPr>
      </p:sp>
      <p:sp>
        <p:nvSpPr>
          <p:cNvPr id="22" name="矩形 21"/>
          <p:cNvSpPr>
            <a:spLocks noGrp="1"/>
          </p:cNvSpPr>
          <p:nvPr/>
        </p:nvSpPr>
        <p:spPr>
          <a:xfrm>
            <a:off x="6381750" y="4210050"/>
            <a:ext cx="40005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buNone/>
              <a:defRPr sz="1350" b="1">
                <a:solidFill>
                  <a:srgbClr val="F5F7FA"/>
                </a:solidFill>
              </a:defRPr>
            </a:pPr>
            <a:r>
              <a:rPr sz="1350" b="1">
                <a:solidFill>
                  <a:srgbClr val="F5F7FA"/>
                </a:solidFill>
              </a:rPr>
              <a:t>04</a:t>
            </a:r>
            <a:endParaRPr sz="1350" b="1">
              <a:solidFill>
                <a:srgbClr val="F5F7FA"/>
              </a:solidFill>
            </a:endParaRPr>
          </a:p>
        </p:txBody>
      </p:sp>
      <p:sp>
        <p:nvSpPr>
          <p:cNvPr id="23" name="矩形 22"/>
          <p:cNvSpPr>
            <a:spLocks noGrp="1"/>
          </p:cNvSpPr>
          <p:nvPr/>
        </p:nvSpPr>
        <p:spPr>
          <a:xfrm>
            <a:off x="6972300" y="4143375"/>
            <a:ext cx="4171950" cy="2952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725" b="1">
                <a:solidFill>
                  <a:srgbClr val="F5F7FA"/>
                </a:solidFill>
              </a:defRPr>
            </a:pPr>
            <a:r>
              <a:rPr sz="1725" b="1">
                <a:solidFill>
                  <a:srgbClr val="F5F7FA"/>
                </a:solidFill>
              </a:rPr>
              <a:t>回放</a:t>
            </a:r>
            <a:endParaRPr sz="1725" b="1">
              <a:solidFill>
                <a:srgbClr val="F5F7FA"/>
              </a:solidFill>
            </a:endParaRPr>
          </a:p>
        </p:txBody>
      </p:sp>
      <p:sp>
        <p:nvSpPr>
          <p:cNvPr id="24" name="矩形 23"/>
          <p:cNvSpPr>
            <a:spLocks noGrp="1"/>
          </p:cNvSpPr>
          <p:nvPr/>
        </p:nvSpPr>
        <p:spPr>
          <a:xfrm>
            <a:off x="6972300" y="4505325"/>
            <a:ext cx="417195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275" b="0">
                <a:solidFill>
                  <a:srgbClr val="CBD2DA"/>
                </a:solidFill>
              </a:defRPr>
            </a:pPr>
            <a:r>
              <a:rPr sz="1275" b="0">
                <a:solidFill>
                  <a:srgbClr val="CBD2DA"/>
                </a:solidFill>
              </a:rPr>
              <a:t>在 CH1 打开录像文件，完成播放、暂停、定位和音量控制。</a:t>
            </a:r>
            <a:endParaRPr sz="1275" b="0">
              <a:solidFill>
                <a:srgbClr val="CBD2DA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90B0E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7" name="矩形 26"/>
          <p:cNvSpPr>
            <a:spLocks noGrp="1"/>
          </p:cNvSpPr>
          <p:nvPr/>
        </p:nvSpPr>
        <p:spPr>
          <a:xfrm>
            <a:off x="0" y="0"/>
            <a:ext cx="12192000" cy="57150"/>
          </a:xfrm>
          <a:prstGeom prst="rect">
            <a:avLst/>
          </a:prstGeom>
          <a:solidFill>
            <a:srgbClr val="1477FF"/>
          </a:solidFill>
          <a:ln w="0">
            <a:noFill/>
            <a:prstDash val="solid"/>
          </a:ln>
        </p:spPr>
      </p:sp>
      <p:sp>
        <p:nvSpPr>
          <p:cNvPr id="2" name="矩形 1"/>
          <p:cNvSpPr>
            <a:spLocks noGrp="1"/>
          </p:cNvSpPr>
          <p:nvPr/>
        </p:nvSpPr>
        <p:spPr>
          <a:xfrm>
            <a:off x="666750" y="361950"/>
            <a:ext cx="5429250" cy="238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050" b="1">
                <a:solidFill>
                  <a:srgbClr val="22C5FF"/>
                </a:solidFill>
              </a:defRPr>
            </a:pPr>
            <a:r>
              <a:rPr sz="1050" b="1">
                <a:solidFill>
                  <a:srgbClr val="22C5FF"/>
                </a:solidFill>
              </a:rPr>
              <a:t>FULLSCREEN</a:t>
            </a:r>
            <a:endParaRPr sz="1050" b="1">
              <a:solidFill>
                <a:srgbClr val="22C5FF"/>
              </a:solidFill>
            </a:endParaRPr>
          </a:p>
        </p:txBody>
      </p:sp>
      <p:sp>
        <p:nvSpPr>
          <p:cNvPr id="3" name="矩形 2"/>
          <p:cNvSpPr>
            <a:spLocks noGrp="1"/>
          </p:cNvSpPr>
          <p:nvPr/>
        </p:nvSpPr>
        <p:spPr>
          <a:xfrm>
            <a:off x="666750" y="647700"/>
            <a:ext cx="10287000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3150" b="1">
                <a:solidFill>
                  <a:srgbClr val="F5F7FA"/>
                </a:solidFill>
              </a:defRPr>
            </a:pPr>
            <a:r>
              <a:rPr sz="3150" b="1">
                <a:solidFill>
                  <a:srgbClr val="F5F7FA"/>
                </a:solidFill>
              </a:rPr>
              <a:t>两种全屏方式，适配不同观看任务</a:t>
            </a:r>
            <a:endParaRPr sz="3150" b="1">
              <a:solidFill>
                <a:srgbClr val="F5F7FA"/>
              </a:solidFill>
            </a:endParaRPr>
          </a:p>
        </p:txBody>
      </p:sp>
      <p:sp>
        <p:nvSpPr>
          <p:cNvPr id="4" name="矩形 3"/>
          <p:cNvSpPr>
            <a:spLocks noGrp="1"/>
          </p:cNvSpPr>
          <p:nvPr/>
        </p:nvSpPr>
        <p:spPr>
          <a:xfrm>
            <a:off x="10953750" y="476250"/>
            <a:ext cx="5715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buNone/>
              <a:defRPr sz="975" b="1">
                <a:solidFill>
                  <a:srgbClr val="838D99"/>
                </a:solidFill>
              </a:defRPr>
            </a:pPr>
            <a:r>
              <a:rPr sz="975" b="1">
                <a:solidFill>
                  <a:srgbClr val="838D99"/>
                </a:solidFill>
              </a:rPr>
              <a:t>20</a:t>
            </a:r>
            <a:endParaRPr sz="975" b="1">
              <a:solidFill>
                <a:srgbClr val="838D99"/>
              </a:solidFill>
            </a:endParaRPr>
          </a:p>
        </p:txBody>
      </p:sp>
      <p:sp>
        <p:nvSpPr>
          <p:cNvPr id="5" name="矩形 4"/>
          <p:cNvSpPr>
            <a:spLocks noGrp="1"/>
          </p:cNvSpPr>
          <p:nvPr/>
        </p:nvSpPr>
        <p:spPr>
          <a:xfrm>
            <a:off x="666750" y="6477000"/>
            <a:ext cx="10858500" cy="9525"/>
          </a:xfrm>
          <a:prstGeom prst="rect">
            <a:avLst/>
          </a:prstGeom>
          <a:solidFill>
            <a:srgbClr val="2A333E"/>
          </a:solidFill>
          <a:ln w="0">
            <a:noFill/>
            <a:prstDash val="solid"/>
          </a:ln>
        </p:spPr>
      </p:sp>
      <p:sp>
        <p:nvSpPr>
          <p:cNvPr id="6" name="矩形 5"/>
          <p:cNvSpPr>
            <a:spLocks noGrp="1"/>
          </p:cNvSpPr>
          <p:nvPr/>
        </p:nvSpPr>
        <p:spPr>
          <a:xfrm>
            <a:off x="666750" y="6553200"/>
            <a:ext cx="7048500" cy="171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825" b="0">
                <a:solidFill>
                  <a:srgbClr val="838D99"/>
                </a:solidFill>
              </a:defRPr>
            </a:pPr>
            <a:r>
              <a:rPr lang="en-US" sz="825" b="0">
                <a:solidFill>
                  <a:srgbClr val="838D99"/>
                </a:solidFill>
              </a:rPr>
              <a:t>CSZX</a:t>
            </a:r>
            <a:r>
              <a:rPr sz="825" b="0">
                <a:solidFill>
                  <a:srgbClr val="838D99"/>
                </a:solidFill>
              </a:rPr>
              <a:t> Player  |  多通道视频预览 · 播放 · 录像</a:t>
            </a:r>
            <a:endParaRPr sz="825" b="0">
              <a:solidFill>
                <a:srgbClr val="838D99"/>
              </a:solidFill>
            </a:endParaRPr>
          </a:p>
        </p:txBody>
      </p:sp>
      <p:sp>
        <p:nvSpPr>
          <p:cNvPr id="7" name="矩形 6"/>
          <p:cNvSpPr>
            <a:spLocks noGrp="1"/>
          </p:cNvSpPr>
          <p:nvPr/>
        </p:nvSpPr>
        <p:spPr>
          <a:xfrm>
            <a:off x="10477500" y="6553200"/>
            <a:ext cx="1047750" cy="171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buNone/>
              <a:defRPr sz="825" b="0">
                <a:solidFill>
                  <a:srgbClr val="838D99"/>
                </a:solidFill>
              </a:defRPr>
            </a:pPr>
            <a:r>
              <a:rPr sz="825" b="0">
                <a:solidFill>
                  <a:srgbClr val="838D99"/>
                </a:solidFill>
              </a:rPr>
              <a:t>v1.7.14</a:t>
            </a:r>
            <a:endParaRPr sz="825" b="0">
              <a:solidFill>
                <a:srgbClr val="838D99"/>
              </a:solidFill>
            </a:endParaRPr>
          </a:p>
        </p:txBody>
      </p:sp>
      <p:sp>
        <p:nvSpPr>
          <p:cNvPr id="8" name="圆角矩形 7"/>
          <p:cNvSpPr>
            <a:spLocks noGrp="1"/>
          </p:cNvSpPr>
          <p:nvPr/>
        </p:nvSpPr>
        <p:spPr>
          <a:xfrm>
            <a:off x="762000" y="1666875"/>
            <a:ext cx="4857750" cy="3714750"/>
          </a:xfrm>
          <a:prstGeom prst="roundRect">
            <a:avLst>
              <a:gd name="adj" fmla="val 3077"/>
            </a:avLst>
          </a:prstGeom>
          <a:solidFill>
            <a:srgbClr val="151A20"/>
          </a:solidFill>
          <a:ln w="9525">
            <a:solidFill>
              <a:srgbClr val="2A333E"/>
            </a:solidFill>
            <a:prstDash val="solid"/>
          </a:ln>
        </p:spPr>
      </p:sp>
      <p:sp>
        <p:nvSpPr>
          <p:cNvPr id="9" name="矩形 8"/>
          <p:cNvSpPr>
            <a:spLocks noGrp="1"/>
          </p:cNvSpPr>
          <p:nvPr/>
        </p:nvSpPr>
        <p:spPr>
          <a:xfrm>
            <a:off x="1143000" y="2095500"/>
            <a:ext cx="3048000" cy="419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2325" b="1">
                <a:solidFill>
                  <a:srgbClr val="F5F7FA"/>
                </a:solidFill>
              </a:defRPr>
            </a:pPr>
            <a:r>
              <a:rPr sz="2325" b="1">
                <a:solidFill>
                  <a:srgbClr val="F5F7FA"/>
                </a:solidFill>
              </a:rPr>
              <a:t>通道全屏</a:t>
            </a:r>
            <a:endParaRPr sz="2325" b="1">
              <a:solidFill>
                <a:srgbClr val="F5F7FA"/>
              </a:solidFill>
            </a:endParaRPr>
          </a:p>
        </p:txBody>
      </p:sp>
      <p:sp>
        <p:nvSpPr>
          <p:cNvPr id="10" name="矩形 9"/>
          <p:cNvSpPr>
            <a:spLocks noGrp="1"/>
          </p:cNvSpPr>
          <p:nvPr/>
        </p:nvSpPr>
        <p:spPr>
          <a:xfrm>
            <a:off x="1143000" y="2714625"/>
            <a:ext cx="30480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500" b="1">
                <a:solidFill>
                  <a:srgbClr val="22C5FF"/>
                </a:solidFill>
              </a:defRPr>
            </a:pPr>
            <a:r>
              <a:rPr sz="1500" b="1">
                <a:solidFill>
                  <a:srgbClr val="22C5FF"/>
                </a:solidFill>
              </a:rPr>
              <a:t>聚焦当前选中通道</a:t>
            </a:r>
            <a:endParaRPr sz="1500" b="1">
              <a:solidFill>
                <a:srgbClr val="22C5FF"/>
              </a:solidFill>
            </a:endParaRPr>
          </a:p>
        </p:txBody>
      </p:sp>
      <p:sp>
        <p:nvSpPr>
          <p:cNvPr id="11" name="圆角矩形 10"/>
          <p:cNvSpPr>
            <a:spLocks noGrp="1"/>
          </p:cNvSpPr>
          <p:nvPr/>
        </p:nvSpPr>
        <p:spPr>
          <a:xfrm>
            <a:off x="1143000" y="3333750"/>
            <a:ext cx="3905250" cy="1428750"/>
          </a:xfrm>
          <a:prstGeom prst="roundRect">
            <a:avLst>
              <a:gd name="adj" fmla="val 4000"/>
            </a:avLst>
          </a:prstGeom>
          <a:solidFill>
            <a:srgbClr val="101A28"/>
          </a:solidFill>
          <a:ln w="28575">
            <a:solidFill>
              <a:srgbClr val="D7DE23"/>
            </a:solidFill>
            <a:prstDash val="solid"/>
          </a:ln>
        </p:spPr>
      </p:sp>
      <p:sp>
        <p:nvSpPr>
          <p:cNvPr id="12" name="矩形 11"/>
          <p:cNvSpPr>
            <a:spLocks noGrp="1"/>
          </p:cNvSpPr>
          <p:nvPr/>
        </p:nvSpPr>
        <p:spPr>
          <a:xfrm>
            <a:off x="1190625" y="3381375"/>
            <a:ext cx="3810000" cy="1524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675" b="1">
                <a:solidFill>
                  <a:srgbClr val="F5F7FA"/>
                </a:solidFill>
              </a:defRPr>
            </a:pPr>
            <a:r>
              <a:rPr sz="675" b="1">
                <a:solidFill>
                  <a:srgbClr val="F5F7FA"/>
                </a:solidFill>
              </a:rPr>
              <a:t>CH1</a:t>
            </a:r>
            <a:endParaRPr sz="675" b="1">
              <a:solidFill>
                <a:srgbClr val="F5F7FA"/>
              </a:solidFill>
            </a:endParaRPr>
          </a:p>
        </p:txBody>
      </p:sp>
      <p:sp>
        <p:nvSpPr>
          <p:cNvPr id="13" name="矩形 12"/>
          <p:cNvSpPr>
            <a:spLocks noGrp="1"/>
          </p:cNvSpPr>
          <p:nvPr/>
        </p:nvSpPr>
        <p:spPr>
          <a:xfrm>
            <a:off x="1143000" y="4953000"/>
            <a:ext cx="390525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275" b="0">
                <a:solidFill>
                  <a:srgbClr val="CBD2DA"/>
                </a:solidFill>
              </a:defRPr>
            </a:pPr>
            <a:r>
              <a:rPr sz="1275" b="0">
                <a:solidFill>
                  <a:srgbClr val="CBD2DA"/>
                </a:solidFill>
              </a:rPr>
              <a:t>适合检查细节、确认清晰度与单路信号状态。</a:t>
            </a:r>
            <a:endParaRPr sz="1275" b="0">
              <a:solidFill>
                <a:srgbClr val="CBD2DA"/>
              </a:solidFill>
            </a:endParaRPr>
          </a:p>
        </p:txBody>
      </p:sp>
      <p:sp>
        <p:nvSpPr>
          <p:cNvPr id="14" name="圆角矩形 13"/>
          <p:cNvSpPr>
            <a:spLocks noGrp="1"/>
          </p:cNvSpPr>
          <p:nvPr/>
        </p:nvSpPr>
        <p:spPr>
          <a:xfrm>
            <a:off x="6572250" y="1666875"/>
            <a:ext cx="4857750" cy="3714750"/>
          </a:xfrm>
          <a:prstGeom prst="roundRect">
            <a:avLst>
              <a:gd name="adj" fmla="val 3077"/>
            </a:avLst>
          </a:prstGeom>
          <a:solidFill>
            <a:srgbClr val="1B222B"/>
          </a:solidFill>
          <a:ln w="9525">
            <a:solidFill>
              <a:srgbClr val="2A333E"/>
            </a:solidFill>
            <a:prstDash val="solid"/>
          </a:ln>
        </p:spPr>
      </p:sp>
      <p:sp>
        <p:nvSpPr>
          <p:cNvPr id="15" name="矩形 14"/>
          <p:cNvSpPr>
            <a:spLocks noGrp="1"/>
          </p:cNvSpPr>
          <p:nvPr/>
        </p:nvSpPr>
        <p:spPr>
          <a:xfrm>
            <a:off x="6953250" y="2095500"/>
            <a:ext cx="3048000" cy="419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2325" b="1">
                <a:solidFill>
                  <a:srgbClr val="F5F7FA"/>
                </a:solidFill>
              </a:defRPr>
            </a:pPr>
            <a:r>
              <a:rPr sz="2325" b="1">
                <a:solidFill>
                  <a:srgbClr val="F5F7FA"/>
                </a:solidFill>
              </a:rPr>
              <a:t>显示全屏</a:t>
            </a:r>
            <a:endParaRPr sz="2325" b="1">
              <a:solidFill>
                <a:srgbClr val="F5F7FA"/>
              </a:solidFill>
            </a:endParaRPr>
          </a:p>
        </p:txBody>
      </p:sp>
      <p:sp>
        <p:nvSpPr>
          <p:cNvPr id="16" name="矩形 15"/>
          <p:cNvSpPr>
            <a:spLocks noGrp="1"/>
          </p:cNvSpPr>
          <p:nvPr/>
        </p:nvSpPr>
        <p:spPr>
          <a:xfrm>
            <a:off x="6953250" y="2714625"/>
            <a:ext cx="333375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500" b="1">
                <a:solidFill>
                  <a:srgbClr val="D7DE23"/>
                </a:solidFill>
              </a:defRPr>
            </a:pPr>
            <a:r>
              <a:rPr sz="1500" b="1">
                <a:solidFill>
                  <a:srgbClr val="D7DE23"/>
                </a:solidFill>
              </a:rPr>
              <a:t>保留当前多画面布局</a:t>
            </a:r>
            <a:endParaRPr sz="1500" b="1">
              <a:solidFill>
                <a:srgbClr val="D7DE23"/>
              </a:solidFill>
            </a:endParaRPr>
          </a:p>
        </p:txBody>
      </p:sp>
      <p:sp>
        <p:nvSpPr>
          <p:cNvPr id="17" name="圆角矩形 16"/>
          <p:cNvSpPr>
            <a:spLocks noGrp="1"/>
          </p:cNvSpPr>
          <p:nvPr/>
        </p:nvSpPr>
        <p:spPr>
          <a:xfrm>
            <a:off x="6953250" y="3333750"/>
            <a:ext cx="1928813" cy="690563"/>
          </a:xfrm>
          <a:prstGeom prst="roundRect">
            <a:avLst>
              <a:gd name="adj" fmla="val 8276"/>
            </a:avLst>
          </a:prstGeom>
          <a:solidFill>
            <a:srgbClr val="11161C"/>
          </a:solidFill>
          <a:ln w="9525">
            <a:solidFill>
              <a:srgbClr val="2A333E"/>
            </a:solidFill>
            <a:prstDash val="solid"/>
          </a:ln>
        </p:spPr>
      </p:sp>
      <p:sp>
        <p:nvSpPr>
          <p:cNvPr id="18" name="矩形 17"/>
          <p:cNvSpPr>
            <a:spLocks noGrp="1"/>
          </p:cNvSpPr>
          <p:nvPr/>
        </p:nvSpPr>
        <p:spPr>
          <a:xfrm>
            <a:off x="7000875" y="3381375"/>
            <a:ext cx="1833563" cy="1524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675" b="1">
                <a:solidFill>
                  <a:srgbClr val="838D99"/>
                </a:solidFill>
              </a:defRPr>
            </a:pPr>
            <a:r>
              <a:rPr sz="675" b="1">
                <a:solidFill>
                  <a:srgbClr val="838D99"/>
                </a:solidFill>
              </a:rPr>
              <a:t>CH1</a:t>
            </a:r>
            <a:endParaRPr sz="675" b="1">
              <a:solidFill>
                <a:srgbClr val="838D99"/>
              </a:solidFill>
            </a:endParaRPr>
          </a:p>
        </p:txBody>
      </p:sp>
      <p:sp>
        <p:nvSpPr>
          <p:cNvPr id="19" name="圆角矩形 18"/>
          <p:cNvSpPr>
            <a:spLocks noGrp="1"/>
          </p:cNvSpPr>
          <p:nvPr/>
        </p:nvSpPr>
        <p:spPr>
          <a:xfrm>
            <a:off x="8929688" y="3333750"/>
            <a:ext cx="1928813" cy="690563"/>
          </a:xfrm>
          <a:prstGeom prst="roundRect">
            <a:avLst>
              <a:gd name="adj" fmla="val 8276"/>
            </a:avLst>
          </a:prstGeom>
          <a:solidFill>
            <a:srgbClr val="101A28"/>
          </a:solidFill>
          <a:ln w="28575">
            <a:solidFill>
              <a:srgbClr val="D7DE23"/>
            </a:solidFill>
            <a:prstDash val="solid"/>
          </a:ln>
        </p:spPr>
      </p:sp>
      <p:sp>
        <p:nvSpPr>
          <p:cNvPr id="20" name="矩形 19"/>
          <p:cNvSpPr>
            <a:spLocks noGrp="1"/>
          </p:cNvSpPr>
          <p:nvPr/>
        </p:nvSpPr>
        <p:spPr>
          <a:xfrm>
            <a:off x="8977313" y="3381375"/>
            <a:ext cx="1833563" cy="1524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675" b="1">
                <a:solidFill>
                  <a:srgbClr val="F5F7FA"/>
                </a:solidFill>
              </a:defRPr>
            </a:pPr>
            <a:r>
              <a:rPr sz="675" b="1">
                <a:solidFill>
                  <a:srgbClr val="F5F7FA"/>
                </a:solidFill>
              </a:rPr>
              <a:t>CH2</a:t>
            </a:r>
            <a:endParaRPr sz="675" b="1">
              <a:solidFill>
                <a:srgbClr val="F5F7FA"/>
              </a:solidFill>
            </a:endParaRPr>
          </a:p>
        </p:txBody>
      </p:sp>
      <p:sp>
        <p:nvSpPr>
          <p:cNvPr id="21" name="圆角矩形 20"/>
          <p:cNvSpPr>
            <a:spLocks noGrp="1"/>
          </p:cNvSpPr>
          <p:nvPr/>
        </p:nvSpPr>
        <p:spPr>
          <a:xfrm>
            <a:off x="6953250" y="4071938"/>
            <a:ext cx="1928813" cy="690563"/>
          </a:xfrm>
          <a:prstGeom prst="roundRect">
            <a:avLst>
              <a:gd name="adj" fmla="val 8276"/>
            </a:avLst>
          </a:prstGeom>
          <a:solidFill>
            <a:srgbClr val="11161C"/>
          </a:solidFill>
          <a:ln w="9525">
            <a:solidFill>
              <a:srgbClr val="2A333E"/>
            </a:solidFill>
            <a:prstDash val="solid"/>
          </a:ln>
        </p:spPr>
      </p:sp>
      <p:sp>
        <p:nvSpPr>
          <p:cNvPr id="22" name="矩形 21"/>
          <p:cNvSpPr>
            <a:spLocks noGrp="1"/>
          </p:cNvSpPr>
          <p:nvPr/>
        </p:nvSpPr>
        <p:spPr>
          <a:xfrm>
            <a:off x="7000875" y="4119563"/>
            <a:ext cx="1833563" cy="1524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675" b="1">
                <a:solidFill>
                  <a:srgbClr val="838D99"/>
                </a:solidFill>
              </a:defRPr>
            </a:pPr>
            <a:r>
              <a:rPr sz="675" b="1">
                <a:solidFill>
                  <a:srgbClr val="838D99"/>
                </a:solidFill>
              </a:rPr>
              <a:t>CH3</a:t>
            </a:r>
            <a:endParaRPr sz="675" b="1">
              <a:solidFill>
                <a:srgbClr val="838D99"/>
              </a:solidFill>
            </a:endParaRPr>
          </a:p>
        </p:txBody>
      </p:sp>
      <p:sp>
        <p:nvSpPr>
          <p:cNvPr id="23" name="圆角矩形 22"/>
          <p:cNvSpPr>
            <a:spLocks noGrp="1"/>
          </p:cNvSpPr>
          <p:nvPr/>
        </p:nvSpPr>
        <p:spPr>
          <a:xfrm>
            <a:off x="8929688" y="4071938"/>
            <a:ext cx="1928813" cy="690563"/>
          </a:xfrm>
          <a:prstGeom prst="roundRect">
            <a:avLst>
              <a:gd name="adj" fmla="val 8276"/>
            </a:avLst>
          </a:prstGeom>
          <a:solidFill>
            <a:srgbClr val="11161C"/>
          </a:solidFill>
          <a:ln w="9525">
            <a:solidFill>
              <a:srgbClr val="2A333E"/>
            </a:solidFill>
            <a:prstDash val="solid"/>
          </a:ln>
        </p:spPr>
      </p:sp>
      <p:sp>
        <p:nvSpPr>
          <p:cNvPr id="24" name="矩形 23"/>
          <p:cNvSpPr>
            <a:spLocks noGrp="1"/>
          </p:cNvSpPr>
          <p:nvPr/>
        </p:nvSpPr>
        <p:spPr>
          <a:xfrm>
            <a:off x="8977313" y="4119563"/>
            <a:ext cx="1833563" cy="1524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675" b="1">
                <a:solidFill>
                  <a:srgbClr val="838D99"/>
                </a:solidFill>
              </a:defRPr>
            </a:pPr>
            <a:r>
              <a:rPr sz="675" b="1">
                <a:solidFill>
                  <a:srgbClr val="838D99"/>
                </a:solidFill>
              </a:rPr>
              <a:t>CH4</a:t>
            </a:r>
            <a:endParaRPr sz="675" b="1">
              <a:solidFill>
                <a:srgbClr val="838D99"/>
              </a:solidFill>
            </a:endParaRPr>
          </a:p>
        </p:txBody>
      </p:sp>
      <p:sp>
        <p:nvSpPr>
          <p:cNvPr id="25" name="矩形 24"/>
          <p:cNvSpPr>
            <a:spLocks noGrp="1"/>
          </p:cNvSpPr>
          <p:nvPr/>
        </p:nvSpPr>
        <p:spPr>
          <a:xfrm>
            <a:off x="6953250" y="4953000"/>
            <a:ext cx="390525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275" b="0">
                <a:solidFill>
                  <a:srgbClr val="CBD2DA"/>
                </a:solidFill>
              </a:defRPr>
            </a:pPr>
            <a:r>
              <a:rPr sz="1275" b="0">
                <a:solidFill>
                  <a:srgbClr val="CBD2DA"/>
                </a:solidFill>
              </a:rPr>
              <a:t>适合监看墙、大屏展示与多路信号统一观察。</a:t>
            </a:r>
            <a:endParaRPr sz="1275" b="0">
              <a:solidFill>
                <a:srgbClr val="CBD2DA"/>
              </a:solidFill>
            </a:endParaRPr>
          </a:p>
        </p:txBody>
      </p:sp>
      <p:sp>
        <p:nvSpPr>
          <p:cNvPr id="26" name="矩形 25"/>
          <p:cNvSpPr>
            <a:spLocks noGrp="1"/>
          </p:cNvSpPr>
          <p:nvPr/>
        </p:nvSpPr>
        <p:spPr>
          <a:xfrm>
            <a:off x="2190750" y="5905500"/>
            <a:ext cx="78105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buNone/>
              <a:defRPr sz="1350" b="0">
                <a:solidFill>
                  <a:srgbClr val="838D99"/>
                </a:solidFill>
              </a:defRPr>
            </a:pPr>
            <a:r>
              <a:rPr sz="1350" b="0">
                <a:solidFill>
                  <a:srgbClr val="838D99"/>
                </a:solidFill>
              </a:rPr>
              <a:t>Ctrl+Enter 进入/退出显示全屏；全屏时自动隐藏控制栏与音频电平柱，Esc 快速退出。</a:t>
            </a:r>
            <a:endParaRPr sz="1350" b="0">
              <a:solidFill>
                <a:srgbClr val="838D99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90B0E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5" name="矩形 24"/>
          <p:cNvSpPr>
            <a:spLocks noGrp="1"/>
          </p:cNvSpPr>
          <p:nvPr/>
        </p:nvSpPr>
        <p:spPr>
          <a:xfrm>
            <a:off x="0" y="0"/>
            <a:ext cx="12192000" cy="57150"/>
          </a:xfrm>
          <a:prstGeom prst="rect">
            <a:avLst/>
          </a:prstGeom>
          <a:solidFill>
            <a:srgbClr val="1477FF"/>
          </a:solidFill>
          <a:ln w="0">
            <a:noFill/>
            <a:prstDash val="solid"/>
          </a:ln>
        </p:spPr>
      </p:sp>
      <p:sp>
        <p:nvSpPr>
          <p:cNvPr id="2" name="矩形 1"/>
          <p:cNvSpPr>
            <a:spLocks noGrp="1"/>
          </p:cNvSpPr>
          <p:nvPr/>
        </p:nvSpPr>
        <p:spPr>
          <a:xfrm>
            <a:off x="666750" y="361950"/>
            <a:ext cx="5429250" cy="238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050" b="1">
                <a:solidFill>
                  <a:srgbClr val="22C5FF"/>
                </a:solidFill>
              </a:defRPr>
            </a:pPr>
            <a:r>
              <a:rPr sz="1050" b="1">
                <a:solidFill>
                  <a:srgbClr val="22C5FF"/>
                </a:solidFill>
              </a:rPr>
              <a:t>CONTROL &amp; SETTINGS</a:t>
            </a:r>
            <a:endParaRPr sz="1050" b="1">
              <a:solidFill>
                <a:srgbClr val="22C5FF"/>
              </a:solidFill>
            </a:endParaRPr>
          </a:p>
        </p:txBody>
      </p:sp>
      <p:sp>
        <p:nvSpPr>
          <p:cNvPr id="3" name="矩形 2"/>
          <p:cNvSpPr>
            <a:spLocks noGrp="1"/>
          </p:cNvSpPr>
          <p:nvPr/>
        </p:nvSpPr>
        <p:spPr>
          <a:xfrm>
            <a:off x="666750" y="647700"/>
            <a:ext cx="10287000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3150" b="1">
                <a:solidFill>
                  <a:srgbClr val="F5F7FA"/>
                </a:solidFill>
              </a:defRPr>
            </a:pPr>
            <a:r>
              <a:rPr sz="3150" b="1">
                <a:solidFill>
                  <a:srgbClr val="F5F7FA"/>
                </a:solidFill>
              </a:rPr>
              <a:t>围绕当前通道组织控制，减少操作路径</a:t>
            </a:r>
            <a:endParaRPr sz="3150" b="1">
              <a:solidFill>
                <a:srgbClr val="F5F7FA"/>
              </a:solidFill>
            </a:endParaRPr>
          </a:p>
        </p:txBody>
      </p:sp>
      <p:sp>
        <p:nvSpPr>
          <p:cNvPr id="4" name="矩形 3"/>
          <p:cNvSpPr>
            <a:spLocks noGrp="1"/>
          </p:cNvSpPr>
          <p:nvPr/>
        </p:nvSpPr>
        <p:spPr>
          <a:xfrm>
            <a:off x="10953750" y="476250"/>
            <a:ext cx="5715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buNone/>
              <a:defRPr sz="975" b="1">
                <a:solidFill>
                  <a:srgbClr val="838D99"/>
                </a:solidFill>
              </a:defRPr>
            </a:pPr>
            <a:r>
              <a:rPr sz="975" b="1">
                <a:solidFill>
                  <a:srgbClr val="838D99"/>
                </a:solidFill>
              </a:rPr>
              <a:t>21</a:t>
            </a:r>
            <a:endParaRPr sz="975" b="1">
              <a:solidFill>
                <a:srgbClr val="838D99"/>
              </a:solidFill>
            </a:endParaRPr>
          </a:p>
        </p:txBody>
      </p:sp>
      <p:sp>
        <p:nvSpPr>
          <p:cNvPr id="5" name="矩形 4"/>
          <p:cNvSpPr>
            <a:spLocks noGrp="1"/>
          </p:cNvSpPr>
          <p:nvPr/>
        </p:nvSpPr>
        <p:spPr>
          <a:xfrm>
            <a:off x="666750" y="6477000"/>
            <a:ext cx="10858500" cy="9525"/>
          </a:xfrm>
          <a:prstGeom prst="rect">
            <a:avLst/>
          </a:prstGeom>
          <a:solidFill>
            <a:srgbClr val="2A333E"/>
          </a:solidFill>
          <a:ln w="0">
            <a:noFill/>
            <a:prstDash val="solid"/>
          </a:ln>
        </p:spPr>
      </p:sp>
      <p:sp>
        <p:nvSpPr>
          <p:cNvPr id="6" name="矩形 5"/>
          <p:cNvSpPr>
            <a:spLocks noGrp="1"/>
          </p:cNvSpPr>
          <p:nvPr/>
        </p:nvSpPr>
        <p:spPr>
          <a:xfrm>
            <a:off x="666750" y="6553200"/>
            <a:ext cx="7048500" cy="171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825" b="0">
                <a:solidFill>
                  <a:srgbClr val="838D99"/>
                </a:solidFill>
              </a:defRPr>
            </a:pPr>
            <a:r>
              <a:rPr lang="en-US" sz="825" b="0">
                <a:solidFill>
                  <a:srgbClr val="838D99"/>
                </a:solidFill>
              </a:rPr>
              <a:t>CSZX</a:t>
            </a:r>
            <a:r>
              <a:rPr sz="825" b="0">
                <a:solidFill>
                  <a:srgbClr val="838D99"/>
                </a:solidFill>
              </a:rPr>
              <a:t> Player  |  多通道视频预览 · 播放 · 录像</a:t>
            </a:r>
            <a:endParaRPr sz="825" b="0">
              <a:solidFill>
                <a:srgbClr val="838D99"/>
              </a:solidFill>
            </a:endParaRPr>
          </a:p>
        </p:txBody>
      </p:sp>
      <p:sp>
        <p:nvSpPr>
          <p:cNvPr id="7" name="矩形 6"/>
          <p:cNvSpPr>
            <a:spLocks noGrp="1"/>
          </p:cNvSpPr>
          <p:nvPr/>
        </p:nvSpPr>
        <p:spPr>
          <a:xfrm>
            <a:off x="10477500" y="6553200"/>
            <a:ext cx="1047750" cy="171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buNone/>
              <a:defRPr sz="825" b="0">
                <a:solidFill>
                  <a:srgbClr val="838D99"/>
                </a:solidFill>
              </a:defRPr>
            </a:pPr>
            <a:r>
              <a:rPr sz="825" b="0">
                <a:solidFill>
                  <a:srgbClr val="838D99"/>
                </a:solidFill>
              </a:rPr>
              <a:t>v1.7.14</a:t>
            </a:r>
            <a:endParaRPr sz="825" b="0">
              <a:solidFill>
                <a:srgbClr val="838D99"/>
              </a:solidFill>
            </a:endParaRPr>
          </a:p>
        </p:txBody>
      </p:sp>
      <p:sp>
        <p:nvSpPr>
          <p:cNvPr id="8" name="矩形 7"/>
          <p:cNvSpPr>
            <a:spLocks noGrp="1"/>
          </p:cNvSpPr>
          <p:nvPr/>
        </p:nvSpPr>
        <p:spPr>
          <a:xfrm>
            <a:off x="857250" y="1657350"/>
            <a:ext cx="52387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350" b="1">
                <a:solidFill>
                  <a:srgbClr val="D7DE23"/>
                </a:solidFill>
              </a:defRPr>
            </a:pPr>
            <a:r>
              <a:rPr sz="1350" b="1">
                <a:solidFill>
                  <a:srgbClr val="D7DE23"/>
                </a:solidFill>
              </a:rPr>
              <a:t>01</a:t>
            </a:r>
            <a:endParaRPr sz="1350" b="1">
              <a:solidFill>
                <a:srgbClr val="D7DE23"/>
              </a:solidFill>
            </a:endParaRPr>
          </a:p>
        </p:txBody>
      </p:sp>
      <p:sp>
        <p:nvSpPr>
          <p:cNvPr id="9" name="矩形 8"/>
          <p:cNvSpPr>
            <a:spLocks noGrp="1"/>
          </p:cNvSpPr>
          <p:nvPr/>
        </p:nvSpPr>
        <p:spPr>
          <a:xfrm>
            <a:off x="1571625" y="1619250"/>
            <a:ext cx="238125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2025" b="1">
                <a:solidFill>
                  <a:srgbClr val="F5F7FA"/>
                </a:solidFill>
              </a:defRPr>
            </a:pPr>
            <a:r>
              <a:rPr sz="2025" b="1">
                <a:solidFill>
                  <a:srgbClr val="F5F7FA"/>
                </a:solidFill>
              </a:rPr>
              <a:t>设备控制</a:t>
            </a:r>
            <a:endParaRPr sz="2025" b="1">
              <a:solidFill>
                <a:srgbClr val="F5F7FA"/>
              </a:solidFill>
            </a:endParaRPr>
          </a:p>
        </p:txBody>
      </p:sp>
      <p:sp>
        <p:nvSpPr>
          <p:cNvPr id="10" name="矩形 9"/>
          <p:cNvSpPr>
            <a:spLocks noGrp="1"/>
          </p:cNvSpPr>
          <p:nvPr/>
        </p:nvSpPr>
        <p:spPr>
          <a:xfrm>
            <a:off x="4476750" y="1647825"/>
            <a:ext cx="6572250" cy="523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350" b="0">
                <a:solidFill>
                  <a:srgbClr val="CBD2DA"/>
                </a:solidFill>
              </a:defRPr>
            </a:pPr>
            <a:r>
              <a:rPr sz="1350" b="0">
                <a:solidFill>
                  <a:srgbClr val="CBD2DA"/>
                </a:solidFill>
              </a:rPr>
              <a:t>打开采集设备提供的颜色或属性调整界面（取决于设备能力）。</a:t>
            </a:r>
            <a:endParaRPr sz="1350" b="0">
              <a:solidFill>
                <a:srgbClr val="CBD2DA"/>
              </a:solidFill>
            </a:endParaRPr>
          </a:p>
        </p:txBody>
      </p:sp>
      <p:sp>
        <p:nvSpPr>
          <p:cNvPr id="11" name="矩形 10"/>
          <p:cNvSpPr>
            <a:spLocks noGrp="1"/>
          </p:cNvSpPr>
          <p:nvPr/>
        </p:nvSpPr>
        <p:spPr>
          <a:xfrm>
            <a:off x="1571625" y="2362200"/>
            <a:ext cx="9477375" cy="9525"/>
          </a:xfrm>
          <a:prstGeom prst="rect">
            <a:avLst/>
          </a:prstGeom>
          <a:solidFill>
            <a:srgbClr val="2A333E"/>
          </a:solidFill>
          <a:ln w="0">
            <a:noFill/>
            <a:prstDash val="solid"/>
          </a:ln>
        </p:spPr>
      </p:sp>
      <p:sp>
        <p:nvSpPr>
          <p:cNvPr id="12" name="矩形 11"/>
          <p:cNvSpPr>
            <a:spLocks noGrp="1"/>
          </p:cNvSpPr>
          <p:nvPr/>
        </p:nvSpPr>
        <p:spPr>
          <a:xfrm>
            <a:off x="857250" y="2724150"/>
            <a:ext cx="52387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350" b="1">
                <a:solidFill>
                  <a:srgbClr val="22C5FF"/>
                </a:solidFill>
              </a:defRPr>
            </a:pPr>
            <a:r>
              <a:rPr sz="1350" b="1">
                <a:solidFill>
                  <a:srgbClr val="22C5FF"/>
                </a:solidFill>
              </a:rPr>
              <a:t>02</a:t>
            </a:r>
            <a:endParaRPr sz="1350" b="1">
              <a:solidFill>
                <a:srgbClr val="22C5FF"/>
              </a:solidFill>
            </a:endParaRPr>
          </a:p>
        </p:txBody>
      </p:sp>
      <p:sp>
        <p:nvSpPr>
          <p:cNvPr id="13" name="矩形 12"/>
          <p:cNvSpPr>
            <a:spLocks noGrp="1"/>
          </p:cNvSpPr>
          <p:nvPr/>
        </p:nvSpPr>
        <p:spPr>
          <a:xfrm>
            <a:off x="1571625" y="2686050"/>
            <a:ext cx="238125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2025" b="1">
                <a:solidFill>
                  <a:srgbClr val="F5F7FA"/>
                </a:solidFill>
              </a:defRPr>
            </a:pPr>
            <a:r>
              <a:rPr sz="2025" b="1">
                <a:solidFill>
                  <a:srgbClr val="F5F7FA"/>
                </a:solidFill>
              </a:rPr>
              <a:t>录像设置</a:t>
            </a:r>
            <a:endParaRPr sz="2025" b="1">
              <a:solidFill>
                <a:srgbClr val="F5F7FA"/>
              </a:solidFill>
            </a:endParaRPr>
          </a:p>
        </p:txBody>
      </p:sp>
      <p:sp>
        <p:nvSpPr>
          <p:cNvPr id="14" name="矩形 13"/>
          <p:cNvSpPr>
            <a:spLocks noGrp="1"/>
          </p:cNvSpPr>
          <p:nvPr/>
        </p:nvSpPr>
        <p:spPr>
          <a:xfrm>
            <a:off x="4476750" y="2714625"/>
            <a:ext cx="6572250" cy="523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350" b="0">
                <a:solidFill>
                  <a:srgbClr val="CBD2DA"/>
                </a:solidFill>
              </a:defRPr>
            </a:pPr>
            <a:r>
              <a:rPr sz="1350" b="0">
                <a:solidFill>
                  <a:srgbClr val="CBD2DA"/>
                </a:solidFill>
              </a:rPr>
              <a:t>配置保存目录、文件名规则、分段方式与视频码率。</a:t>
            </a:r>
            <a:endParaRPr sz="1350" b="0">
              <a:solidFill>
                <a:srgbClr val="CBD2DA"/>
              </a:solidFill>
            </a:endParaRPr>
          </a:p>
        </p:txBody>
      </p:sp>
      <p:sp>
        <p:nvSpPr>
          <p:cNvPr id="15" name="矩形 14"/>
          <p:cNvSpPr>
            <a:spLocks noGrp="1"/>
          </p:cNvSpPr>
          <p:nvPr/>
        </p:nvSpPr>
        <p:spPr>
          <a:xfrm>
            <a:off x="1571625" y="3429000"/>
            <a:ext cx="9477375" cy="9525"/>
          </a:xfrm>
          <a:prstGeom prst="rect">
            <a:avLst/>
          </a:prstGeom>
          <a:solidFill>
            <a:srgbClr val="2A333E"/>
          </a:solidFill>
          <a:ln w="0">
            <a:noFill/>
            <a:prstDash val="solid"/>
          </a:ln>
        </p:spPr>
      </p:sp>
      <p:sp>
        <p:nvSpPr>
          <p:cNvPr id="16" name="矩形 15"/>
          <p:cNvSpPr>
            <a:spLocks noGrp="1"/>
          </p:cNvSpPr>
          <p:nvPr/>
        </p:nvSpPr>
        <p:spPr>
          <a:xfrm>
            <a:off x="857250" y="3790950"/>
            <a:ext cx="52387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350" b="1">
                <a:solidFill>
                  <a:srgbClr val="22C5FF"/>
                </a:solidFill>
              </a:defRPr>
            </a:pPr>
            <a:r>
              <a:rPr sz="1350" b="1">
                <a:solidFill>
                  <a:srgbClr val="22C5FF"/>
                </a:solidFill>
              </a:rPr>
              <a:t>03</a:t>
            </a:r>
            <a:endParaRPr sz="1350" b="1">
              <a:solidFill>
                <a:srgbClr val="22C5FF"/>
              </a:solidFill>
            </a:endParaRPr>
          </a:p>
        </p:txBody>
      </p:sp>
      <p:sp>
        <p:nvSpPr>
          <p:cNvPr id="17" name="矩形 16"/>
          <p:cNvSpPr>
            <a:spLocks noGrp="1"/>
          </p:cNvSpPr>
          <p:nvPr/>
        </p:nvSpPr>
        <p:spPr>
          <a:xfrm>
            <a:off x="1571625" y="3752850"/>
            <a:ext cx="238125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2025" b="1">
                <a:solidFill>
                  <a:srgbClr val="F5F7FA"/>
                </a:solidFill>
              </a:defRPr>
            </a:pPr>
            <a:r>
              <a:rPr sz="2025" b="1">
                <a:solidFill>
                  <a:srgbClr val="F5F7FA"/>
                </a:solidFill>
              </a:rPr>
              <a:t>截图设置</a:t>
            </a:r>
            <a:endParaRPr sz="2025" b="1">
              <a:solidFill>
                <a:srgbClr val="F5F7FA"/>
              </a:solidFill>
            </a:endParaRPr>
          </a:p>
        </p:txBody>
      </p:sp>
      <p:sp>
        <p:nvSpPr>
          <p:cNvPr id="18" name="矩形 17"/>
          <p:cNvSpPr>
            <a:spLocks noGrp="1"/>
          </p:cNvSpPr>
          <p:nvPr/>
        </p:nvSpPr>
        <p:spPr>
          <a:xfrm>
            <a:off x="4476750" y="3781425"/>
            <a:ext cx="6572250" cy="523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350" b="0">
                <a:solidFill>
                  <a:srgbClr val="CBD2DA"/>
                </a:solidFill>
              </a:defRPr>
            </a:pPr>
            <a:r>
              <a:rPr sz="1350" b="0">
                <a:solidFill>
                  <a:srgbClr val="CBD2DA"/>
                </a:solidFill>
              </a:rPr>
              <a:t>集中配置 JPG 截图的保存位置。</a:t>
            </a:r>
            <a:endParaRPr sz="1350" b="0">
              <a:solidFill>
                <a:srgbClr val="CBD2DA"/>
              </a:solidFill>
            </a:endParaRPr>
          </a:p>
        </p:txBody>
      </p:sp>
      <p:sp>
        <p:nvSpPr>
          <p:cNvPr id="19" name="矩形 18"/>
          <p:cNvSpPr>
            <a:spLocks noGrp="1"/>
          </p:cNvSpPr>
          <p:nvPr/>
        </p:nvSpPr>
        <p:spPr>
          <a:xfrm>
            <a:off x="1571625" y="4495800"/>
            <a:ext cx="9477375" cy="9525"/>
          </a:xfrm>
          <a:prstGeom prst="rect">
            <a:avLst/>
          </a:prstGeom>
          <a:solidFill>
            <a:srgbClr val="2A333E"/>
          </a:solidFill>
          <a:ln w="0">
            <a:noFill/>
            <a:prstDash val="solid"/>
          </a:ln>
        </p:spPr>
      </p:sp>
      <p:sp>
        <p:nvSpPr>
          <p:cNvPr id="20" name="矩形 19"/>
          <p:cNvSpPr>
            <a:spLocks noGrp="1"/>
          </p:cNvSpPr>
          <p:nvPr/>
        </p:nvSpPr>
        <p:spPr>
          <a:xfrm>
            <a:off x="857250" y="4857750"/>
            <a:ext cx="52387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350" b="1">
                <a:solidFill>
                  <a:srgbClr val="22C5FF"/>
                </a:solidFill>
              </a:defRPr>
            </a:pPr>
            <a:r>
              <a:rPr sz="1350" b="1">
                <a:solidFill>
                  <a:srgbClr val="22C5FF"/>
                </a:solidFill>
              </a:rPr>
              <a:t>04</a:t>
            </a:r>
            <a:endParaRPr sz="1350" b="1">
              <a:solidFill>
                <a:srgbClr val="22C5FF"/>
              </a:solidFill>
            </a:endParaRPr>
          </a:p>
        </p:txBody>
      </p:sp>
      <p:sp>
        <p:nvSpPr>
          <p:cNvPr id="21" name="矩形 20"/>
          <p:cNvSpPr>
            <a:spLocks noGrp="1"/>
          </p:cNvSpPr>
          <p:nvPr/>
        </p:nvSpPr>
        <p:spPr>
          <a:xfrm>
            <a:off x="1571625" y="4819650"/>
            <a:ext cx="238125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2025" b="1">
                <a:solidFill>
                  <a:srgbClr val="F5F7FA"/>
                </a:solidFill>
              </a:defRPr>
            </a:pPr>
            <a:r>
              <a:rPr sz="2025" b="1">
                <a:solidFill>
                  <a:srgbClr val="F5F7FA"/>
                </a:solidFill>
              </a:rPr>
              <a:t>音频设置</a:t>
            </a:r>
            <a:endParaRPr sz="2025" b="1">
              <a:solidFill>
                <a:srgbClr val="F5F7FA"/>
              </a:solidFill>
            </a:endParaRPr>
          </a:p>
        </p:txBody>
      </p:sp>
      <p:sp>
        <p:nvSpPr>
          <p:cNvPr id="22" name="矩形 21"/>
          <p:cNvSpPr>
            <a:spLocks noGrp="1"/>
          </p:cNvSpPr>
          <p:nvPr/>
        </p:nvSpPr>
        <p:spPr>
          <a:xfrm>
            <a:off x="4476750" y="4848225"/>
            <a:ext cx="6572250" cy="523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350" b="0">
                <a:solidFill>
                  <a:srgbClr val="CBD2DA"/>
                </a:solidFill>
              </a:defRPr>
            </a:pPr>
            <a:r>
              <a:rPr sz="1350" b="0">
                <a:solidFill>
                  <a:srgbClr val="CBD2DA"/>
                </a:solidFill>
              </a:rPr>
              <a:t>启用监听并选择监听设备与输出设备。</a:t>
            </a:r>
            <a:endParaRPr sz="1350" b="0">
              <a:solidFill>
                <a:srgbClr val="CBD2DA"/>
              </a:solidFill>
            </a:endParaRPr>
          </a:p>
        </p:txBody>
      </p:sp>
      <p:sp>
        <p:nvSpPr>
          <p:cNvPr id="23" name="矩形 22"/>
          <p:cNvSpPr>
            <a:spLocks noGrp="1"/>
          </p:cNvSpPr>
          <p:nvPr/>
        </p:nvSpPr>
        <p:spPr>
          <a:xfrm>
            <a:off x="1571625" y="5562600"/>
            <a:ext cx="9477375" cy="9525"/>
          </a:xfrm>
          <a:prstGeom prst="rect">
            <a:avLst/>
          </a:prstGeom>
          <a:solidFill>
            <a:srgbClr val="2A333E"/>
          </a:solidFill>
          <a:ln w="0">
            <a:noFill/>
            <a:prstDash val="solid"/>
          </a:ln>
        </p:spPr>
      </p:sp>
      <p:sp>
        <p:nvSpPr>
          <p:cNvPr id="24" name="矩形 23"/>
          <p:cNvSpPr>
            <a:spLocks noGrp="1"/>
          </p:cNvSpPr>
          <p:nvPr/>
        </p:nvSpPr>
        <p:spPr>
          <a:xfrm>
            <a:off x="1428750" y="5953125"/>
            <a:ext cx="93345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buNone/>
              <a:defRPr sz="1425" b="1">
                <a:solidFill>
                  <a:srgbClr val="F5F7FA"/>
                </a:solidFill>
              </a:defRPr>
            </a:pPr>
            <a:r>
              <a:rPr sz="1425" b="1">
                <a:solidFill>
                  <a:srgbClr val="F5F7FA"/>
                </a:solidFill>
              </a:rPr>
              <a:t>右键菜单与顶部主菜单提供一致入口，方便在不同操作习惯下快速到达功能。</a:t>
            </a:r>
            <a:endParaRPr sz="1425" b="1">
              <a:solidFill>
                <a:srgbClr val="F5F7FA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90B0E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5" name="矩形 24"/>
          <p:cNvSpPr>
            <a:spLocks noGrp="1"/>
          </p:cNvSpPr>
          <p:nvPr/>
        </p:nvSpPr>
        <p:spPr>
          <a:xfrm>
            <a:off x="0" y="0"/>
            <a:ext cx="12192000" cy="57150"/>
          </a:xfrm>
          <a:prstGeom prst="rect">
            <a:avLst/>
          </a:prstGeom>
          <a:solidFill>
            <a:srgbClr val="1477FF"/>
          </a:solidFill>
          <a:ln w="0">
            <a:noFill/>
            <a:prstDash val="solid"/>
          </a:ln>
        </p:spPr>
      </p:sp>
      <p:sp>
        <p:nvSpPr>
          <p:cNvPr id="2" name="矩形 1"/>
          <p:cNvSpPr>
            <a:spLocks noGrp="1"/>
          </p:cNvSpPr>
          <p:nvPr/>
        </p:nvSpPr>
        <p:spPr>
          <a:xfrm>
            <a:off x="666750" y="361950"/>
            <a:ext cx="5429250" cy="238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050" b="1">
                <a:solidFill>
                  <a:srgbClr val="22C5FF"/>
                </a:solidFill>
              </a:defRPr>
            </a:pPr>
            <a:r>
              <a:rPr sz="1050" b="1">
                <a:solidFill>
                  <a:srgbClr val="22C5FF"/>
                </a:solidFill>
              </a:rPr>
              <a:t>SETTINGS</a:t>
            </a:r>
            <a:endParaRPr sz="1050" b="1">
              <a:solidFill>
                <a:srgbClr val="22C5FF"/>
              </a:solidFill>
            </a:endParaRPr>
          </a:p>
        </p:txBody>
      </p:sp>
      <p:sp>
        <p:nvSpPr>
          <p:cNvPr id="3" name="矩形 2"/>
          <p:cNvSpPr>
            <a:spLocks noGrp="1"/>
          </p:cNvSpPr>
          <p:nvPr/>
        </p:nvSpPr>
        <p:spPr>
          <a:xfrm>
            <a:off x="666750" y="647700"/>
            <a:ext cx="10287000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3150" b="1">
                <a:solidFill>
                  <a:srgbClr val="F5F7FA"/>
                </a:solidFill>
              </a:defRPr>
            </a:pPr>
            <a:r>
              <a:rPr sz="3150" b="1">
                <a:solidFill>
                  <a:srgbClr val="F5F7FA"/>
                </a:solidFill>
              </a:rPr>
              <a:t>录像、截图与音频设置集中管理</a:t>
            </a:r>
            <a:endParaRPr sz="3150" b="1">
              <a:solidFill>
                <a:srgbClr val="F5F7FA"/>
              </a:solidFill>
            </a:endParaRPr>
          </a:p>
        </p:txBody>
      </p:sp>
      <p:sp>
        <p:nvSpPr>
          <p:cNvPr id="4" name="矩形 3"/>
          <p:cNvSpPr>
            <a:spLocks noGrp="1"/>
          </p:cNvSpPr>
          <p:nvPr/>
        </p:nvSpPr>
        <p:spPr>
          <a:xfrm>
            <a:off x="10953750" y="476250"/>
            <a:ext cx="5715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buNone/>
              <a:defRPr sz="975" b="1">
                <a:solidFill>
                  <a:srgbClr val="838D99"/>
                </a:solidFill>
              </a:defRPr>
            </a:pPr>
            <a:r>
              <a:rPr sz="975" b="1">
                <a:solidFill>
                  <a:srgbClr val="838D99"/>
                </a:solidFill>
              </a:rPr>
              <a:t>22</a:t>
            </a:r>
            <a:endParaRPr sz="975" b="1">
              <a:solidFill>
                <a:srgbClr val="838D99"/>
              </a:solidFill>
            </a:endParaRPr>
          </a:p>
        </p:txBody>
      </p:sp>
      <p:sp>
        <p:nvSpPr>
          <p:cNvPr id="5" name="矩形 4"/>
          <p:cNvSpPr>
            <a:spLocks noGrp="1"/>
          </p:cNvSpPr>
          <p:nvPr/>
        </p:nvSpPr>
        <p:spPr>
          <a:xfrm>
            <a:off x="666750" y="6477000"/>
            <a:ext cx="10858500" cy="9525"/>
          </a:xfrm>
          <a:prstGeom prst="rect">
            <a:avLst/>
          </a:prstGeom>
          <a:solidFill>
            <a:srgbClr val="2A333E"/>
          </a:solidFill>
          <a:ln w="0">
            <a:noFill/>
            <a:prstDash val="solid"/>
          </a:ln>
        </p:spPr>
      </p:sp>
      <p:sp>
        <p:nvSpPr>
          <p:cNvPr id="6" name="矩形 5"/>
          <p:cNvSpPr>
            <a:spLocks noGrp="1"/>
          </p:cNvSpPr>
          <p:nvPr/>
        </p:nvSpPr>
        <p:spPr>
          <a:xfrm>
            <a:off x="666750" y="6553200"/>
            <a:ext cx="7048500" cy="171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825" b="0">
                <a:solidFill>
                  <a:srgbClr val="838D99"/>
                </a:solidFill>
              </a:defRPr>
            </a:pPr>
            <a:r>
              <a:rPr lang="en-US" sz="825" b="0">
                <a:solidFill>
                  <a:srgbClr val="838D99"/>
                </a:solidFill>
              </a:rPr>
              <a:t>CSZX</a:t>
            </a:r>
            <a:r>
              <a:rPr sz="825" b="0">
                <a:solidFill>
                  <a:srgbClr val="838D99"/>
                </a:solidFill>
              </a:rPr>
              <a:t> Player  |  多通道视频预览 · 播放 · 录像</a:t>
            </a:r>
            <a:endParaRPr sz="825" b="0">
              <a:solidFill>
                <a:srgbClr val="838D99"/>
              </a:solidFill>
            </a:endParaRPr>
          </a:p>
        </p:txBody>
      </p:sp>
      <p:sp>
        <p:nvSpPr>
          <p:cNvPr id="7" name="矩形 6"/>
          <p:cNvSpPr>
            <a:spLocks noGrp="1"/>
          </p:cNvSpPr>
          <p:nvPr/>
        </p:nvSpPr>
        <p:spPr>
          <a:xfrm>
            <a:off x="10477500" y="6553200"/>
            <a:ext cx="1047750" cy="171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buNone/>
              <a:defRPr sz="825" b="0">
                <a:solidFill>
                  <a:srgbClr val="838D99"/>
                </a:solidFill>
              </a:defRPr>
            </a:pPr>
            <a:r>
              <a:rPr sz="825" b="0">
                <a:solidFill>
                  <a:srgbClr val="838D99"/>
                </a:solidFill>
              </a:rPr>
              <a:t>v1.7.14</a:t>
            </a:r>
            <a:endParaRPr sz="825" b="0">
              <a:solidFill>
                <a:srgbClr val="838D99"/>
              </a:solidFill>
            </a:endParaRPr>
          </a:p>
        </p:txBody>
      </p:sp>
      <p:sp>
        <p:nvSpPr>
          <p:cNvPr id="9" name="矩形 8"/>
          <p:cNvSpPr>
            <a:spLocks noGrp="1"/>
          </p:cNvSpPr>
          <p:nvPr/>
        </p:nvSpPr>
        <p:spPr>
          <a:xfrm>
            <a:off x="8858250" y="1571625"/>
            <a:ext cx="609600" cy="2476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975" b="1">
                <a:solidFill>
                  <a:srgbClr val="22C5FF"/>
                </a:solidFill>
              </a:defRPr>
            </a:pPr>
            <a:r>
              <a:rPr sz="975" b="1">
                <a:solidFill>
                  <a:srgbClr val="22C5FF"/>
                </a:solidFill>
              </a:rPr>
              <a:t>01</a:t>
            </a:r>
            <a:endParaRPr sz="975" b="1">
              <a:solidFill>
                <a:srgbClr val="22C5FF"/>
              </a:solidFill>
            </a:endParaRPr>
          </a:p>
        </p:txBody>
      </p:sp>
      <p:sp>
        <p:nvSpPr>
          <p:cNvPr id="10" name="矩形 9"/>
          <p:cNvSpPr>
            <a:spLocks noGrp="1"/>
          </p:cNvSpPr>
          <p:nvPr/>
        </p:nvSpPr>
        <p:spPr>
          <a:xfrm>
            <a:off x="9639300" y="1552575"/>
            <a:ext cx="18383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650" b="1">
                <a:solidFill>
                  <a:srgbClr val="F5F7FA"/>
                </a:solidFill>
              </a:defRPr>
            </a:pPr>
            <a:r>
              <a:rPr sz="1650" b="1">
                <a:solidFill>
                  <a:srgbClr val="F5F7FA"/>
                </a:solidFill>
              </a:rPr>
              <a:t>监听输出</a:t>
            </a:r>
            <a:endParaRPr sz="1650" b="1">
              <a:solidFill>
                <a:srgbClr val="F5F7FA"/>
              </a:solidFill>
            </a:endParaRPr>
          </a:p>
        </p:txBody>
      </p:sp>
      <p:sp>
        <p:nvSpPr>
          <p:cNvPr id="11" name="矩形 10"/>
          <p:cNvSpPr>
            <a:spLocks noGrp="1"/>
          </p:cNvSpPr>
          <p:nvPr/>
        </p:nvSpPr>
        <p:spPr>
          <a:xfrm>
            <a:off x="9639300" y="1885950"/>
            <a:ext cx="1838325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125" b="0">
                <a:solidFill>
                  <a:srgbClr val="CBD2DA"/>
                </a:solidFill>
              </a:defRPr>
            </a:pPr>
            <a:r>
              <a:rPr sz="1125" b="0">
                <a:solidFill>
                  <a:srgbClr val="CBD2DA"/>
                </a:solidFill>
              </a:rPr>
              <a:t>系统默认或指定音频输出设备。</a:t>
            </a:r>
            <a:endParaRPr sz="1125" b="0">
              <a:solidFill>
                <a:srgbClr val="CBD2DA"/>
              </a:solidFill>
            </a:endParaRPr>
          </a:p>
        </p:txBody>
      </p:sp>
      <p:sp>
        <p:nvSpPr>
          <p:cNvPr id="12" name="矩形 11"/>
          <p:cNvSpPr>
            <a:spLocks noGrp="1"/>
          </p:cNvSpPr>
          <p:nvPr/>
        </p:nvSpPr>
        <p:spPr>
          <a:xfrm>
            <a:off x="9639300" y="2505075"/>
            <a:ext cx="1838325" cy="9525"/>
          </a:xfrm>
          <a:prstGeom prst="rect">
            <a:avLst/>
          </a:prstGeom>
          <a:solidFill>
            <a:srgbClr val="2A333E"/>
          </a:solidFill>
          <a:ln w="0">
            <a:noFill/>
            <a:prstDash val="solid"/>
          </a:ln>
        </p:spPr>
      </p:sp>
      <p:sp>
        <p:nvSpPr>
          <p:cNvPr id="13" name="矩形 12"/>
          <p:cNvSpPr>
            <a:spLocks noGrp="1"/>
          </p:cNvSpPr>
          <p:nvPr/>
        </p:nvSpPr>
        <p:spPr>
          <a:xfrm>
            <a:off x="8858250" y="2714625"/>
            <a:ext cx="609600" cy="2476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975" b="1">
                <a:solidFill>
                  <a:srgbClr val="22C5FF"/>
                </a:solidFill>
              </a:defRPr>
            </a:pPr>
            <a:r>
              <a:rPr sz="975" b="1">
                <a:solidFill>
                  <a:srgbClr val="22C5FF"/>
                </a:solidFill>
              </a:rPr>
              <a:t>02</a:t>
            </a:r>
            <a:endParaRPr sz="975" b="1">
              <a:solidFill>
                <a:srgbClr val="22C5FF"/>
              </a:solidFill>
            </a:endParaRPr>
          </a:p>
        </p:txBody>
      </p:sp>
      <p:sp>
        <p:nvSpPr>
          <p:cNvPr id="14" name="矩形 13"/>
          <p:cNvSpPr>
            <a:spLocks noGrp="1"/>
          </p:cNvSpPr>
          <p:nvPr/>
        </p:nvSpPr>
        <p:spPr>
          <a:xfrm>
            <a:off x="9639300" y="2695575"/>
            <a:ext cx="18383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650" b="1">
                <a:solidFill>
                  <a:srgbClr val="F5F7FA"/>
                </a:solidFill>
              </a:defRPr>
            </a:pPr>
            <a:r>
              <a:rPr sz="1650" b="1">
                <a:solidFill>
                  <a:srgbClr val="F5F7FA"/>
                </a:solidFill>
              </a:rPr>
              <a:t>截图目录</a:t>
            </a:r>
            <a:endParaRPr sz="1650" b="1">
              <a:solidFill>
                <a:srgbClr val="F5F7FA"/>
              </a:solidFill>
            </a:endParaRPr>
          </a:p>
        </p:txBody>
      </p:sp>
      <p:sp>
        <p:nvSpPr>
          <p:cNvPr id="15" name="矩形 14"/>
          <p:cNvSpPr>
            <a:spLocks noGrp="1"/>
          </p:cNvSpPr>
          <p:nvPr/>
        </p:nvSpPr>
        <p:spPr>
          <a:xfrm>
            <a:off x="9639300" y="3028950"/>
            <a:ext cx="1838325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125" b="0">
                <a:solidFill>
                  <a:srgbClr val="CBD2DA"/>
                </a:solidFill>
              </a:defRPr>
            </a:pPr>
            <a:r>
              <a:rPr sz="1125" b="0">
                <a:solidFill>
                  <a:srgbClr val="CBD2DA"/>
                </a:solidFill>
              </a:rPr>
              <a:t>JPG 保存位置统一设置。</a:t>
            </a:r>
            <a:endParaRPr sz="1125" b="0">
              <a:solidFill>
                <a:srgbClr val="CBD2DA"/>
              </a:solidFill>
            </a:endParaRPr>
          </a:p>
        </p:txBody>
      </p:sp>
      <p:sp>
        <p:nvSpPr>
          <p:cNvPr id="16" name="矩形 15"/>
          <p:cNvSpPr>
            <a:spLocks noGrp="1"/>
          </p:cNvSpPr>
          <p:nvPr/>
        </p:nvSpPr>
        <p:spPr>
          <a:xfrm>
            <a:off x="9639300" y="3648075"/>
            <a:ext cx="1838325" cy="9525"/>
          </a:xfrm>
          <a:prstGeom prst="rect">
            <a:avLst/>
          </a:prstGeom>
          <a:solidFill>
            <a:srgbClr val="2A333E"/>
          </a:solidFill>
          <a:ln w="0">
            <a:noFill/>
            <a:prstDash val="solid"/>
          </a:ln>
        </p:spPr>
      </p:sp>
      <p:sp>
        <p:nvSpPr>
          <p:cNvPr id="17" name="矩形 16"/>
          <p:cNvSpPr>
            <a:spLocks noGrp="1"/>
          </p:cNvSpPr>
          <p:nvPr/>
        </p:nvSpPr>
        <p:spPr>
          <a:xfrm>
            <a:off x="8858250" y="3857625"/>
            <a:ext cx="609600" cy="2476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975" b="1">
                <a:solidFill>
                  <a:srgbClr val="22C5FF"/>
                </a:solidFill>
              </a:defRPr>
            </a:pPr>
            <a:r>
              <a:rPr sz="975" b="1">
                <a:solidFill>
                  <a:srgbClr val="22C5FF"/>
                </a:solidFill>
              </a:rPr>
              <a:t>03</a:t>
            </a:r>
            <a:endParaRPr sz="975" b="1">
              <a:solidFill>
                <a:srgbClr val="22C5FF"/>
              </a:solidFill>
            </a:endParaRPr>
          </a:p>
        </p:txBody>
      </p:sp>
      <p:sp>
        <p:nvSpPr>
          <p:cNvPr id="18" name="矩形 17"/>
          <p:cNvSpPr>
            <a:spLocks noGrp="1"/>
          </p:cNvSpPr>
          <p:nvPr/>
        </p:nvSpPr>
        <p:spPr>
          <a:xfrm>
            <a:off x="9639300" y="3838575"/>
            <a:ext cx="18383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650" b="1">
                <a:solidFill>
                  <a:srgbClr val="F5F7FA"/>
                </a:solidFill>
              </a:defRPr>
            </a:pPr>
            <a:r>
              <a:rPr sz="1650" b="1">
                <a:solidFill>
                  <a:srgbClr val="F5F7FA"/>
                </a:solidFill>
              </a:rPr>
              <a:t>录像规则</a:t>
            </a:r>
            <a:endParaRPr sz="1650" b="1">
              <a:solidFill>
                <a:srgbClr val="F5F7FA"/>
              </a:solidFill>
            </a:endParaRPr>
          </a:p>
        </p:txBody>
      </p:sp>
      <p:sp>
        <p:nvSpPr>
          <p:cNvPr id="19" name="矩形 18"/>
          <p:cNvSpPr>
            <a:spLocks noGrp="1"/>
          </p:cNvSpPr>
          <p:nvPr/>
        </p:nvSpPr>
        <p:spPr>
          <a:xfrm>
            <a:off x="9639300" y="4171950"/>
            <a:ext cx="1838325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125" b="0">
                <a:solidFill>
                  <a:srgbClr val="CBD2DA"/>
                </a:solidFill>
              </a:defRPr>
            </a:pPr>
            <a:r>
              <a:rPr sz="1125" b="0">
                <a:solidFill>
                  <a:srgbClr val="CBD2DA"/>
                </a:solidFill>
              </a:rPr>
              <a:t>目录、文件名、码率与分段方式。</a:t>
            </a:r>
            <a:endParaRPr sz="1125" b="0">
              <a:solidFill>
                <a:srgbClr val="CBD2DA"/>
              </a:solidFill>
            </a:endParaRPr>
          </a:p>
        </p:txBody>
      </p:sp>
      <p:sp>
        <p:nvSpPr>
          <p:cNvPr id="20" name="矩形 19"/>
          <p:cNvSpPr>
            <a:spLocks noGrp="1"/>
          </p:cNvSpPr>
          <p:nvPr/>
        </p:nvSpPr>
        <p:spPr>
          <a:xfrm>
            <a:off x="9639300" y="4791075"/>
            <a:ext cx="1838325" cy="9525"/>
          </a:xfrm>
          <a:prstGeom prst="rect">
            <a:avLst/>
          </a:prstGeom>
          <a:solidFill>
            <a:srgbClr val="2A333E"/>
          </a:solidFill>
          <a:ln w="0">
            <a:noFill/>
            <a:prstDash val="solid"/>
          </a:ln>
        </p:spPr>
      </p:sp>
      <p:sp>
        <p:nvSpPr>
          <p:cNvPr id="21" name="矩形 20"/>
          <p:cNvSpPr>
            <a:spLocks noGrp="1"/>
          </p:cNvSpPr>
          <p:nvPr/>
        </p:nvSpPr>
        <p:spPr>
          <a:xfrm>
            <a:off x="8858250" y="5000625"/>
            <a:ext cx="609600" cy="2476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975" b="1">
                <a:solidFill>
                  <a:srgbClr val="22C5FF"/>
                </a:solidFill>
              </a:defRPr>
            </a:pPr>
            <a:r>
              <a:rPr sz="975" b="1">
                <a:solidFill>
                  <a:srgbClr val="22C5FF"/>
                </a:solidFill>
              </a:rPr>
              <a:t>04</a:t>
            </a:r>
            <a:endParaRPr sz="975" b="1">
              <a:solidFill>
                <a:srgbClr val="22C5FF"/>
              </a:solidFill>
            </a:endParaRPr>
          </a:p>
        </p:txBody>
      </p:sp>
      <p:sp>
        <p:nvSpPr>
          <p:cNvPr id="22" name="矩形 21"/>
          <p:cNvSpPr>
            <a:spLocks noGrp="1"/>
          </p:cNvSpPr>
          <p:nvPr/>
        </p:nvSpPr>
        <p:spPr>
          <a:xfrm>
            <a:off x="9639300" y="4981575"/>
            <a:ext cx="18383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650" b="1">
                <a:solidFill>
                  <a:srgbClr val="F5F7FA"/>
                </a:solidFill>
              </a:defRPr>
            </a:pPr>
            <a:r>
              <a:rPr sz="1650" b="1">
                <a:solidFill>
                  <a:srgbClr val="F5F7FA"/>
                </a:solidFill>
              </a:rPr>
              <a:t>长时稳定</a:t>
            </a:r>
            <a:endParaRPr sz="1650" b="1">
              <a:solidFill>
                <a:srgbClr val="F5F7FA"/>
              </a:solidFill>
            </a:endParaRPr>
          </a:p>
        </p:txBody>
      </p:sp>
      <p:sp>
        <p:nvSpPr>
          <p:cNvPr id="23" name="矩形 22"/>
          <p:cNvSpPr>
            <a:spLocks noGrp="1"/>
          </p:cNvSpPr>
          <p:nvPr/>
        </p:nvSpPr>
        <p:spPr>
          <a:xfrm>
            <a:off x="9639300" y="5314950"/>
            <a:ext cx="1838325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125" b="0">
                <a:solidFill>
                  <a:srgbClr val="CBD2DA"/>
                </a:solidFill>
              </a:defRPr>
            </a:pPr>
            <a:r>
              <a:rPr sz="1125" b="0">
                <a:solidFill>
                  <a:srgbClr val="CBD2DA"/>
                </a:solidFill>
              </a:rPr>
              <a:t>按大小或时间生成独立录像文件。</a:t>
            </a:r>
            <a:endParaRPr sz="1125" b="0">
              <a:solidFill>
                <a:srgbClr val="CBD2DA"/>
              </a:solidFill>
            </a:endParaRPr>
          </a:p>
        </p:txBody>
      </p:sp>
      <p:sp>
        <p:nvSpPr>
          <p:cNvPr id="24" name="矩形 23"/>
          <p:cNvSpPr>
            <a:spLocks noGrp="1"/>
          </p:cNvSpPr>
          <p:nvPr/>
        </p:nvSpPr>
        <p:spPr>
          <a:xfrm>
            <a:off x="9639300" y="5934075"/>
            <a:ext cx="1838325" cy="9525"/>
          </a:xfrm>
          <a:prstGeom prst="rect">
            <a:avLst/>
          </a:prstGeom>
          <a:solidFill>
            <a:srgbClr val="2A333E"/>
          </a:solidFill>
          <a:ln w="0">
            <a:noFill/>
            <a:prstDash val="solid"/>
          </a:ln>
        </p:spPr>
      </p:sp>
      <p:pic>
        <p:nvPicPr>
          <p:cNvPr id="8" name="图片 7" descr="C:/Users/a/Desktop/图片9.png图片9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559560" y="1423670"/>
            <a:ext cx="4527550" cy="476313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90B0E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2" name="矩形 21"/>
          <p:cNvSpPr>
            <a:spLocks noGrp="1"/>
          </p:cNvSpPr>
          <p:nvPr/>
        </p:nvSpPr>
        <p:spPr>
          <a:xfrm>
            <a:off x="0" y="0"/>
            <a:ext cx="12192000" cy="57150"/>
          </a:xfrm>
          <a:prstGeom prst="rect">
            <a:avLst/>
          </a:prstGeom>
          <a:solidFill>
            <a:srgbClr val="1477FF"/>
          </a:solidFill>
          <a:ln w="0">
            <a:noFill/>
            <a:prstDash val="solid"/>
          </a:ln>
        </p:spPr>
      </p:sp>
      <p:sp>
        <p:nvSpPr>
          <p:cNvPr id="2" name="矩形 1"/>
          <p:cNvSpPr>
            <a:spLocks noGrp="1"/>
          </p:cNvSpPr>
          <p:nvPr/>
        </p:nvSpPr>
        <p:spPr>
          <a:xfrm>
            <a:off x="666750" y="361950"/>
            <a:ext cx="5429250" cy="238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050" b="1">
                <a:solidFill>
                  <a:srgbClr val="22C5FF"/>
                </a:solidFill>
              </a:defRPr>
            </a:pPr>
            <a:r>
              <a:rPr sz="1050" b="1">
                <a:solidFill>
                  <a:srgbClr val="22C5FF"/>
                </a:solidFill>
              </a:rPr>
              <a:t>USER EXPERIENCE</a:t>
            </a:r>
            <a:endParaRPr sz="1050" b="1">
              <a:solidFill>
                <a:srgbClr val="22C5FF"/>
              </a:solidFill>
            </a:endParaRPr>
          </a:p>
        </p:txBody>
      </p:sp>
      <p:sp>
        <p:nvSpPr>
          <p:cNvPr id="3" name="矩形 2"/>
          <p:cNvSpPr>
            <a:spLocks noGrp="1"/>
          </p:cNvSpPr>
          <p:nvPr/>
        </p:nvSpPr>
        <p:spPr>
          <a:xfrm>
            <a:off x="666750" y="647700"/>
            <a:ext cx="10287000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3150" b="1">
                <a:solidFill>
                  <a:srgbClr val="F5F7FA"/>
                </a:solidFill>
              </a:defRPr>
            </a:pPr>
            <a:r>
              <a:rPr sz="3150" b="1">
                <a:solidFill>
                  <a:srgbClr val="F5F7FA"/>
                </a:solidFill>
              </a:rPr>
              <a:t>统一的深色界面，在不同语言与 DPI 下保持一致</a:t>
            </a:r>
            <a:endParaRPr sz="3150" b="1">
              <a:solidFill>
                <a:srgbClr val="F5F7FA"/>
              </a:solidFill>
            </a:endParaRPr>
          </a:p>
        </p:txBody>
      </p:sp>
      <p:sp>
        <p:nvSpPr>
          <p:cNvPr id="4" name="矩形 3"/>
          <p:cNvSpPr>
            <a:spLocks noGrp="1"/>
          </p:cNvSpPr>
          <p:nvPr/>
        </p:nvSpPr>
        <p:spPr>
          <a:xfrm>
            <a:off x="10953750" y="476250"/>
            <a:ext cx="5715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buNone/>
              <a:defRPr sz="975" b="1">
                <a:solidFill>
                  <a:srgbClr val="838D99"/>
                </a:solidFill>
              </a:defRPr>
            </a:pPr>
            <a:r>
              <a:rPr sz="975" b="1">
                <a:solidFill>
                  <a:srgbClr val="838D99"/>
                </a:solidFill>
              </a:rPr>
              <a:t>23</a:t>
            </a:r>
            <a:endParaRPr sz="975" b="1">
              <a:solidFill>
                <a:srgbClr val="838D99"/>
              </a:solidFill>
            </a:endParaRPr>
          </a:p>
        </p:txBody>
      </p:sp>
      <p:sp>
        <p:nvSpPr>
          <p:cNvPr id="5" name="矩形 4"/>
          <p:cNvSpPr>
            <a:spLocks noGrp="1"/>
          </p:cNvSpPr>
          <p:nvPr/>
        </p:nvSpPr>
        <p:spPr>
          <a:xfrm>
            <a:off x="666750" y="6477000"/>
            <a:ext cx="10858500" cy="9525"/>
          </a:xfrm>
          <a:prstGeom prst="rect">
            <a:avLst/>
          </a:prstGeom>
          <a:solidFill>
            <a:srgbClr val="2A333E"/>
          </a:solidFill>
          <a:ln w="0">
            <a:noFill/>
            <a:prstDash val="solid"/>
          </a:ln>
        </p:spPr>
      </p:sp>
      <p:sp>
        <p:nvSpPr>
          <p:cNvPr id="6" name="矩形 5"/>
          <p:cNvSpPr>
            <a:spLocks noGrp="1"/>
          </p:cNvSpPr>
          <p:nvPr/>
        </p:nvSpPr>
        <p:spPr>
          <a:xfrm>
            <a:off x="666750" y="6553200"/>
            <a:ext cx="7048500" cy="171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825" b="0">
                <a:solidFill>
                  <a:srgbClr val="838D99"/>
                </a:solidFill>
              </a:defRPr>
            </a:pPr>
            <a:r>
              <a:rPr lang="en-US" sz="825" b="0">
                <a:solidFill>
                  <a:srgbClr val="838D99"/>
                </a:solidFill>
              </a:rPr>
              <a:t>CSZX</a:t>
            </a:r>
            <a:r>
              <a:rPr sz="825" b="0">
                <a:solidFill>
                  <a:srgbClr val="838D99"/>
                </a:solidFill>
              </a:rPr>
              <a:t> Player  |  多通道视频预览 · 播放 · 录像</a:t>
            </a:r>
            <a:endParaRPr sz="825" b="0">
              <a:solidFill>
                <a:srgbClr val="838D99"/>
              </a:solidFill>
            </a:endParaRPr>
          </a:p>
        </p:txBody>
      </p:sp>
      <p:sp>
        <p:nvSpPr>
          <p:cNvPr id="7" name="矩形 6"/>
          <p:cNvSpPr>
            <a:spLocks noGrp="1"/>
          </p:cNvSpPr>
          <p:nvPr/>
        </p:nvSpPr>
        <p:spPr>
          <a:xfrm>
            <a:off x="10477500" y="6553200"/>
            <a:ext cx="1047750" cy="171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buNone/>
              <a:defRPr sz="825" b="0">
                <a:solidFill>
                  <a:srgbClr val="838D99"/>
                </a:solidFill>
              </a:defRPr>
            </a:pPr>
            <a:r>
              <a:rPr sz="825" b="0">
                <a:solidFill>
                  <a:srgbClr val="838D99"/>
                </a:solidFill>
              </a:rPr>
              <a:t>v1.7.14</a:t>
            </a:r>
            <a:endParaRPr sz="825" b="0">
              <a:solidFill>
                <a:srgbClr val="838D99"/>
              </a:solidFill>
            </a:endParaRPr>
          </a:p>
        </p:txBody>
      </p:sp>
      <p:sp>
        <p:nvSpPr>
          <p:cNvPr id="9" name="矩形 8"/>
          <p:cNvSpPr>
            <a:spLocks noGrp="1"/>
          </p:cNvSpPr>
          <p:nvPr/>
        </p:nvSpPr>
        <p:spPr>
          <a:xfrm>
            <a:off x="952500" y="3190875"/>
            <a:ext cx="2381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3900" b="1">
                <a:solidFill>
                  <a:srgbClr val="F5F7FA"/>
                </a:solidFill>
              </a:defRPr>
            </a:pPr>
            <a:r>
              <a:rPr sz="3900" b="1">
                <a:solidFill>
                  <a:srgbClr val="F5F7FA"/>
                </a:solidFill>
              </a:rPr>
              <a:t>中文</a:t>
            </a:r>
            <a:endParaRPr sz="3900" b="1">
              <a:solidFill>
                <a:srgbClr val="F5F7FA"/>
              </a:solidFill>
            </a:endParaRPr>
          </a:p>
        </p:txBody>
      </p:sp>
      <p:sp>
        <p:nvSpPr>
          <p:cNvPr id="10" name="矩形 9"/>
          <p:cNvSpPr>
            <a:spLocks noGrp="1"/>
          </p:cNvSpPr>
          <p:nvPr/>
        </p:nvSpPr>
        <p:spPr>
          <a:xfrm>
            <a:off x="952500" y="3857625"/>
            <a:ext cx="457200" cy="38100"/>
          </a:xfrm>
          <a:prstGeom prst="rect">
            <a:avLst/>
          </a:prstGeom>
          <a:solidFill>
            <a:srgbClr val="1477FF"/>
          </a:solidFill>
          <a:ln w="0">
            <a:noFill/>
            <a:prstDash val="solid"/>
          </a:ln>
        </p:spPr>
      </p:sp>
      <p:sp>
        <p:nvSpPr>
          <p:cNvPr id="11" name="矩形 10"/>
          <p:cNvSpPr>
            <a:spLocks noGrp="1"/>
          </p:cNvSpPr>
          <p:nvPr/>
        </p:nvSpPr>
        <p:spPr>
          <a:xfrm>
            <a:off x="952500" y="4029075"/>
            <a:ext cx="238125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350" b="0">
                <a:solidFill>
                  <a:srgbClr val="CBD2DA"/>
                </a:solidFill>
              </a:defRPr>
            </a:pPr>
            <a:r>
              <a:rPr sz="1350" b="0">
                <a:solidFill>
                  <a:srgbClr val="CBD2DA"/>
                </a:solidFill>
              </a:rPr>
              <a:t>简体中文界面</a:t>
            </a:r>
            <a:endParaRPr sz="1350" b="0">
              <a:solidFill>
                <a:srgbClr val="CBD2DA"/>
              </a:solidFill>
            </a:endParaRPr>
          </a:p>
        </p:txBody>
      </p:sp>
      <p:sp>
        <p:nvSpPr>
          <p:cNvPr id="12" name="矩形 11"/>
          <p:cNvSpPr>
            <a:spLocks noGrp="1"/>
          </p:cNvSpPr>
          <p:nvPr/>
        </p:nvSpPr>
        <p:spPr>
          <a:xfrm>
            <a:off x="4000500" y="3190875"/>
            <a:ext cx="2381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3900" b="1">
                <a:solidFill>
                  <a:srgbClr val="F5F7FA"/>
                </a:solidFill>
              </a:defRPr>
            </a:pPr>
            <a:r>
              <a:rPr sz="3900" b="1">
                <a:solidFill>
                  <a:srgbClr val="F5F7FA"/>
                </a:solidFill>
              </a:rPr>
              <a:t>EN</a:t>
            </a:r>
            <a:endParaRPr sz="3900" b="1">
              <a:solidFill>
                <a:srgbClr val="F5F7FA"/>
              </a:solidFill>
            </a:endParaRPr>
          </a:p>
        </p:txBody>
      </p:sp>
      <p:sp>
        <p:nvSpPr>
          <p:cNvPr id="13" name="矩形 12"/>
          <p:cNvSpPr>
            <a:spLocks noGrp="1"/>
          </p:cNvSpPr>
          <p:nvPr/>
        </p:nvSpPr>
        <p:spPr>
          <a:xfrm>
            <a:off x="4000500" y="3857625"/>
            <a:ext cx="457200" cy="38100"/>
          </a:xfrm>
          <a:prstGeom prst="rect">
            <a:avLst/>
          </a:prstGeom>
          <a:solidFill>
            <a:srgbClr val="22C5FF"/>
          </a:solidFill>
          <a:ln w="0">
            <a:noFill/>
            <a:prstDash val="solid"/>
          </a:ln>
        </p:spPr>
      </p:sp>
      <p:sp>
        <p:nvSpPr>
          <p:cNvPr id="14" name="矩形 13"/>
          <p:cNvSpPr>
            <a:spLocks noGrp="1"/>
          </p:cNvSpPr>
          <p:nvPr/>
        </p:nvSpPr>
        <p:spPr>
          <a:xfrm>
            <a:off x="4000500" y="4029075"/>
            <a:ext cx="238125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350" b="0">
                <a:solidFill>
                  <a:srgbClr val="CBD2DA"/>
                </a:solidFill>
              </a:defRPr>
            </a:pPr>
            <a:r>
              <a:rPr sz="1350" b="0">
                <a:solidFill>
                  <a:srgbClr val="CBD2DA"/>
                </a:solidFill>
              </a:rPr>
              <a:t>English interface</a:t>
            </a:r>
            <a:endParaRPr sz="1350" b="0">
              <a:solidFill>
                <a:srgbClr val="CBD2DA"/>
              </a:solidFill>
            </a:endParaRPr>
          </a:p>
        </p:txBody>
      </p:sp>
      <p:sp>
        <p:nvSpPr>
          <p:cNvPr id="15" name="矩形 14"/>
          <p:cNvSpPr>
            <a:spLocks noGrp="1"/>
          </p:cNvSpPr>
          <p:nvPr/>
        </p:nvSpPr>
        <p:spPr>
          <a:xfrm>
            <a:off x="7048500" y="3190875"/>
            <a:ext cx="2381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3900" b="1">
                <a:solidFill>
                  <a:srgbClr val="F5F7FA"/>
                </a:solidFill>
              </a:defRPr>
            </a:pPr>
            <a:r>
              <a:rPr sz="3900" b="1">
                <a:solidFill>
                  <a:srgbClr val="F5F7FA"/>
                </a:solidFill>
              </a:rPr>
              <a:t>繁體</a:t>
            </a:r>
            <a:endParaRPr sz="3900" b="1">
              <a:solidFill>
                <a:srgbClr val="F5F7FA"/>
              </a:solidFill>
            </a:endParaRPr>
          </a:p>
        </p:txBody>
      </p:sp>
      <p:sp>
        <p:nvSpPr>
          <p:cNvPr id="16" name="矩形 15"/>
          <p:cNvSpPr>
            <a:spLocks noGrp="1"/>
          </p:cNvSpPr>
          <p:nvPr/>
        </p:nvSpPr>
        <p:spPr>
          <a:xfrm>
            <a:off x="7048500" y="3857625"/>
            <a:ext cx="457200" cy="38100"/>
          </a:xfrm>
          <a:prstGeom prst="rect">
            <a:avLst/>
          </a:prstGeom>
          <a:solidFill>
            <a:srgbClr val="D7DE23"/>
          </a:solidFill>
          <a:ln w="0">
            <a:noFill/>
            <a:prstDash val="solid"/>
          </a:ln>
        </p:spPr>
      </p:sp>
      <p:sp>
        <p:nvSpPr>
          <p:cNvPr id="17" name="矩形 16"/>
          <p:cNvSpPr>
            <a:spLocks noGrp="1"/>
          </p:cNvSpPr>
          <p:nvPr/>
        </p:nvSpPr>
        <p:spPr>
          <a:xfrm>
            <a:off x="7048500" y="4029075"/>
            <a:ext cx="238125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350" b="0">
                <a:solidFill>
                  <a:srgbClr val="CBD2DA"/>
                </a:solidFill>
              </a:defRPr>
            </a:pPr>
            <a:r>
              <a:rPr sz="1350" b="0">
                <a:solidFill>
                  <a:srgbClr val="CBD2DA"/>
                </a:solidFill>
              </a:rPr>
              <a:t>繁體中文介面</a:t>
            </a:r>
            <a:endParaRPr sz="1350" b="0">
              <a:solidFill>
                <a:srgbClr val="CBD2DA"/>
              </a:solidFill>
            </a:endParaRPr>
          </a:p>
        </p:txBody>
      </p:sp>
      <p:sp>
        <p:nvSpPr>
          <p:cNvPr id="18" name="矩形 17"/>
          <p:cNvSpPr>
            <a:spLocks noGrp="1"/>
          </p:cNvSpPr>
          <p:nvPr/>
        </p:nvSpPr>
        <p:spPr>
          <a:xfrm>
            <a:off x="9810750" y="3190875"/>
            <a:ext cx="18097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3900" b="1">
                <a:solidFill>
                  <a:srgbClr val="F5F7FA"/>
                </a:solidFill>
              </a:defRPr>
            </a:pPr>
            <a:r>
              <a:rPr sz="3900" b="1">
                <a:solidFill>
                  <a:srgbClr val="F5F7FA"/>
                </a:solidFill>
              </a:rPr>
              <a:t>DPI</a:t>
            </a:r>
            <a:endParaRPr sz="3900" b="1">
              <a:solidFill>
                <a:srgbClr val="F5F7FA"/>
              </a:solidFill>
            </a:endParaRPr>
          </a:p>
        </p:txBody>
      </p:sp>
      <p:sp>
        <p:nvSpPr>
          <p:cNvPr id="19" name="矩形 18"/>
          <p:cNvSpPr>
            <a:spLocks noGrp="1"/>
          </p:cNvSpPr>
          <p:nvPr/>
        </p:nvSpPr>
        <p:spPr>
          <a:xfrm>
            <a:off x="9810750" y="3857625"/>
            <a:ext cx="457200" cy="38100"/>
          </a:xfrm>
          <a:prstGeom prst="rect">
            <a:avLst/>
          </a:prstGeom>
          <a:solidFill>
            <a:srgbClr val="38D996"/>
          </a:solidFill>
          <a:ln w="0">
            <a:noFill/>
            <a:prstDash val="solid"/>
          </a:ln>
        </p:spPr>
      </p:sp>
      <p:sp>
        <p:nvSpPr>
          <p:cNvPr id="20" name="矩形 19"/>
          <p:cNvSpPr>
            <a:spLocks noGrp="1"/>
          </p:cNvSpPr>
          <p:nvPr/>
        </p:nvSpPr>
        <p:spPr>
          <a:xfrm>
            <a:off x="9810750" y="4029075"/>
            <a:ext cx="180975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350" b="0">
                <a:solidFill>
                  <a:srgbClr val="CBD2DA"/>
                </a:solidFill>
              </a:defRPr>
            </a:pPr>
            <a:r>
              <a:rPr sz="1350" b="0">
                <a:solidFill>
                  <a:srgbClr val="CBD2DA"/>
                </a:solidFill>
              </a:rPr>
              <a:t>显示与字体自适应</a:t>
            </a:r>
            <a:endParaRPr sz="1350" b="0">
              <a:solidFill>
                <a:srgbClr val="CBD2DA"/>
              </a:solidFill>
            </a:endParaRPr>
          </a:p>
        </p:txBody>
      </p:sp>
      <p:sp>
        <p:nvSpPr>
          <p:cNvPr id="21" name="矩形 20"/>
          <p:cNvSpPr>
            <a:spLocks noGrp="1"/>
          </p:cNvSpPr>
          <p:nvPr/>
        </p:nvSpPr>
        <p:spPr>
          <a:xfrm>
            <a:off x="1238250" y="5334000"/>
            <a:ext cx="971550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buNone/>
              <a:defRPr sz="1500" b="0">
                <a:solidFill>
                  <a:srgbClr val="CBD2DA"/>
                </a:solidFill>
              </a:defRPr>
            </a:pPr>
            <a:r>
              <a:rPr sz="1500" b="0">
                <a:solidFill>
                  <a:srgbClr val="CBD2DA"/>
                </a:solidFill>
              </a:rPr>
              <a:t>按钮、下拉框、输入区和对话框采用统一深色风格；语言选择自动保存，并可根据 Windows 界面语言进行初始匹配。</a:t>
            </a:r>
            <a:endParaRPr sz="1500" b="0">
              <a:solidFill>
                <a:srgbClr val="CBD2DA"/>
              </a:solidFill>
            </a:endParaRPr>
          </a:p>
        </p:txBody>
      </p:sp>
      <p:pic>
        <p:nvPicPr>
          <p:cNvPr id="8" name="图片 7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1360" y="1557020"/>
            <a:ext cx="10748645" cy="105029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90B0E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2" name="矩形 31"/>
          <p:cNvSpPr>
            <a:spLocks noGrp="1"/>
          </p:cNvSpPr>
          <p:nvPr/>
        </p:nvSpPr>
        <p:spPr>
          <a:xfrm>
            <a:off x="0" y="0"/>
            <a:ext cx="12192000" cy="57150"/>
          </a:xfrm>
          <a:prstGeom prst="rect">
            <a:avLst/>
          </a:prstGeom>
          <a:solidFill>
            <a:srgbClr val="1477FF"/>
          </a:solidFill>
          <a:ln w="0">
            <a:noFill/>
            <a:prstDash val="solid"/>
          </a:ln>
        </p:spPr>
      </p:sp>
      <p:sp>
        <p:nvSpPr>
          <p:cNvPr id="2" name="矩形 1"/>
          <p:cNvSpPr>
            <a:spLocks noGrp="1"/>
          </p:cNvSpPr>
          <p:nvPr/>
        </p:nvSpPr>
        <p:spPr>
          <a:xfrm>
            <a:off x="666750" y="361950"/>
            <a:ext cx="5429250" cy="238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050" b="1">
                <a:solidFill>
                  <a:srgbClr val="22C5FF"/>
                </a:solidFill>
              </a:defRPr>
            </a:pPr>
            <a:r>
              <a:rPr sz="1050" b="1">
                <a:solidFill>
                  <a:srgbClr val="22C5FF"/>
                </a:solidFill>
              </a:rPr>
              <a:t>APPLICATIONS</a:t>
            </a:r>
            <a:endParaRPr sz="1050" b="1">
              <a:solidFill>
                <a:srgbClr val="22C5FF"/>
              </a:solidFill>
            </a:endParaRPr>
          </a:p>
        </p:txBody>
      </p:sp>
      <p:sp>
        <p:nvSpPr>
          <p:cNvPr id="3" name="矩形 2"/>
          <p:cNvSpPr>
            <a:spLocks noGrp="1"/>
          </p:cNvSpPr>
          <p:nvPr/>
        </p:nvSpPr>
        <p:spPr>
          <a:xfrm>
            <a:off x="666750" y="647700"/>
            <a:ext cx="10287000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3150" b="1">
                <a:solidFill>
                  <a:srgbClr val="F5F7FA"/>
                </a:solidFill>
              </a:defRPr>
            </a:pPr>
            <a:r>
              <a:rPr sz="3150" b="1">
                <a:solidFill>
                  <a:srgbClr val="F5F7FA"/>
                </a:solidFill>
              </a:rPr>
              <a:t>从日常监看到交付检查，覆盖常见视频工作场景</a:t>
            </a:r>
            <a:endParaRPr sz="3150" b="1">
              <a:solidFill>
                <a:srgbClr val="F5F7FA"/>
              </a:solidFill>
            </a:endParaRPr>
          </a:p>
        </p:txBody>
      </p:sp>
      <p:sp>
        <p:nvSpPr>
          <p:cNvPr id="4" name="矩形 3"/>
          <p:cNvSpPr>
            <a:spLocks noGrp="1"/>
          </p:cNvSpPr>
          <p:nvPr/>
        </p:nvSpPr>
        <p:spPr>
          <a:xfrm>
            <a:off x="10953750" y="476250"/>
            <a:ext cx="5715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buNone/>
              <a:defRPr sz="975" b="1">
                <a:solidFill>
                  <a:srgbClr val="838D99"/>
                </a:solidFill>
              </a:defRPr>
            </a:pPr>
            <a:r>
              <a:rPr sz="975" b="1">
                <a:solidFill>
                  <a:srgbClr val="838D99"/>
                </a:solidFill>
              </a:rPr>
              <a:t>24</a:t>
            </a:r>
            <a:endParaRPr sz="975" b="1">
              <a:solidFill>
                <a:srgbClr val="838D99"/>
              </a:solidFill>
            </a:endParaRPr>
          </a:p>
        </p:txBody>
      </p:sp>
      <p:sp>
        <p:nvSpPr>
          <p:cNvPr id="5" name="矩形 4"/>
          <p:cNvSpPr>
            <a:spLocks noGrp="1"/>
          </p:cNvSpPr>
          <p:nvPr/>
        </p:nvSpPr>
        <p:spPr>
          <a:xfrm>
            <a:off x="666750" y="6477000"/>
            <a:ext cx="10858500" cy="9525"/>
          </a:xfrm>
          <a:prstGeom prst="rect">
            <a:avLst/>
          </a:prstGeom>
          <a:solidFill>
            <a:srgbClr val="2A333E"/>
          </a:solidFill>
          <a:ln w="0">
            <a:noFill/>
            <a:prstDash val="solid"/>
          </a:ln>
        </p:spPr>
      </p:sp>
      <p:sp>
        <p:nvSpPr>
          <p:cNvPr id="6" name="矩形 5"/>
          <p:cNvSpPr>
            <a:spLocks noGrp="1"/>
          </p:cNvSpPr>
          <p:nvPr/>
        </p:nvSpPr>
        <p:spPr>
          <a:xfrm>
            <a:off x="666750" y="6553200"/>
            <a:ext cx="7048500" cy="171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825" b="0">
                <a:solidFill>
                  <a:srgbClr val="838D99"/>
                </a:solidFill>
              </a:defRPr>
            </a:pPr>
            <a:r>
              <a:rPr lang="en-US" sz="825" b="0">
                <a:solidFill>
                  <a:srgbClr val="838D99"/>
                </a:solidFill>
              </a:rPr>
              <a:t>CSZX</a:t>
            </a:r>
            <a:r>
              <a:rPr sz="825" b="0">
                <a:solidFill>
                  <a:srgbClr val="838D99"/>
                </a:solidFill>
              </a:rPr>
              <a:t> Player  |  多通道视频预览 · 播放 · 录像</a:t>
            </a:r>
            <a:endParaRPr sz="825" b="0">
              <a:solidFill>
                <a:srgbClr val="838D99"/>
              </a:solidFill>
            </a:endParaRPr>
          </a:p>
        </p:txBody>
      </p:sp>
      <p:sp>
        <p:nvSpPr>
          <p:cNvPr id="7" name="矩形 6"/>
          <p:cNvSpPr>
            <a:spLocks noGrp="1"/>
          </p:cNvSpPr>
          <p:nvPr/>
        </p:nvSpPr>
        <p:spPr>
          <a:xfrm>
            <a:off x="10477500" y="6553200"/>
            <a:ext cx="1047750" cy="171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buNone/>
              <a:defRPr sz="825" b="0">
                <a:solidFill>
                  <a:srgbClr val="838D99"/>
                </a:solidFill>
              </a:defRPr>
            </a:pPr>
            <a:r>
              <a:rPr sz="825" b="0">
                <a:solidFill>
                  <a:srgbClr val="838D99"/>
                </a:solidFill>
              </a:rPr>
              <a:t>v1.7.14</a:t>
            </a:r>
            <a:endParaRPr sz="825" b="0">
              <a:solidFill>
                <a:srgbClr val="838D99"/>
              </a:solidFill>
            </a:endParaRPr>
          </a:p>
        </p:txBody>
      </p:sp>
      <p:sp>
        <p:nvSpPr>
          <p:cNvPr id="8" name="矩形 7"/>
          <p:cNvSpPr>
            <a:spLocks noGrp="1"/>
          </p:cNvSpPr>
          <p:nvPr/>
        </p:nvSpPr>
        <p:spPr>
          <a:xfrm>
            <a:off x="762000" y="1524000"/>
            <a:ext cx="47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125" b="1">
                <a:solidFill>
                  <a:srgbClr val="22C5FF"/>
                </a:solidFill>
              </a:defRPr>
            </a:pPr>
            <a:r>
              <a:rPr sz="1125" b="1">
                <a:solidFill>
                  <a:srgbClr val="22C5FF"/>
                </a:solidFill>
              </a:rPr>
              <a:t>01</a:t>
            </a:r>
            <a:endParaRPr sz="1125" b="1">
              <a:solidFill>
                <a:srgbClr val="22C5FF"/>
              </a:solidFill>
            </a:endParaRPr>
          </a:p>
        </p:txBody>
      </p:sp>
      <p:sp>
        <p:nvSpPr>
          <p:cNvPr id="9" name="矩形 8"/>
          <p:cNvSpPr>
            <a:spLocks noGrp="1"/>
          </p:cNvSpPr>
          <p:nvPr/>
        </p:nvSpPr>
        <p:spPr>
          <a:xfrm>
            <a:off x="1428750" y="1504950"/>
            <a:ext cx="40957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875" b="1">
                <a:solidFill>
                  <a:srgbClr val="F5F7FA"/>
                </a:solidFill>
              </a:defRPr>
            </a:pPr>
            <a:r>
              <a:rPr sz="1875" b="1">
                <a:solidFill>
                  <a:srgbClr val="F5F7FA"/>
                </a:solidFill>
              </a:rPr>
              <a:t>多机位监看</a:t>
            </a:r>
            <a:endParaRPr sz="1875" b="1">
              <a:solidFill>
                <a:srgbClr val="F5F7FA"/>
              </a:solidFill>
            </a:endParaRPr>
          </a:p>
        </p:txBody>
      </p:sp>
      <p:sp>
        <p:nvSpPr>
          <p:cNvPr id="10" name="矩形 9"/>
          <p:cNvSpPr>
            <a:spLocks noGrp="1"/>
          </p:cNvSpPr>
          <p:nvPr/>
        </p:nvSpPr>
        <p:spPr>
          <a:xfrm>
            <a:off x="1428750" y="1924050"/>
            <a:ext cx="4286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275" b="0">
                <a:solidFill>
                  <a:srgbClr val="CBD2DA"/>
                </a:solidFill>
              </a:defRPr>
            </a:pPr>
            <a:r>
              <a:rPr sz="1275" b="0">
                <a:solidFill>
                  <a:srgbClr val="CBD2DA"/>
                </a:solidFill>
              </a:rPr>
              <a:t>同时观察多个摄像机或采集通道，快速切换重点画面。</a:t>
            </a:r>
            <a:endParaRPr sz="1275" b="0">
              <a:solidFill>
                <a:srgbClr val="CBD2DA"/>
              </a:solidFill>
            </a:endParaRPr>
          </a:p>
        </p:txBody>
      </p:sp>
      <p:sp>
        <p:nvSpPr>
          <p:cNvPr id="11" name="矩形 10"/>
          <p:cNvSpPr>
            <a:spLocks noGrp="1"/>
          </p:cNvSpPr>
          <p:nvPr/>
        </p:nvSpPr>
        <p:spPr>
          <a:xfrm>
            <a:off x="1428750" y="2647950"/>
            <a:ext cx="4286250" cy="9525"/>
          </a:xfrm>
          <a:prstGeom prst="rect">
            <a:avLst/>
          </a:prstGeom>
          <a:solidFill>
            <a:srgbClr val="2A333E"/>
          </a:solidFill>
          <a:ln w="0">
            <a:noFill/>
            <a:prstDash val="solid"/>
          </a:ln>
        </p:spPr>
      </p:sp>
      <p:sp>
        <p:nvSpPr>
          <p:cNvPr id="12" name="矩形 11"/>
          <p:cNvSpPr>
            <a:spLocks noGrp="1"/>
          </p:cNvSpPr>
          <p:nvPr/>
        </p:nvSpPr>
        <p:spPr>
          <a:xfrm>
            <a:off x="6334125" y="1524000"/>
            <a:ext cx="47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125" b="1">
                <a:solidFill>
                  <a:srgbClr val="D7DE23"/>
                </a:solidFill>
              </a:defRPr>
            </a:pPr>
            <a:r>
              <a:rPr sz="1125" b="1">
                <a:solidFill>
                  <a:srgbClr val="D7DE23"/>
                </a:solidFill>
              </a:rPr>
              <a:t>02</a:t>
            </a:r>
            <a:endParaRPr sz="1125" b="1">
              <a:solidFill>
                <a:srgbClr val="D7DE23"/>
              </a:solidFill>
            </a:endParaRPr>
          </a:p>
        </p:txBody>
      </p:sp>
      <p:sp>
        <p:nvSpPr>
          <p:cNvPr id="13" name="矩形 12"/>
          <p:cNvSpPr>
            <a:spLocks noGrp="1"/>
          </p:cNvSpPr>
          <p:nvPr/>
        </p:nvSpPr>
        <p:spPr>
          <a:xfrm>
            <a:off x="7000875" y="1504950"/>
            <a:ext cx="40957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875" b="1">
                <a:solidFill>
                  <a:srgbClr val="F5F7FA"/>
                </a:solidFill>
              </a:defRPr>
            </a:pPr>
            <a:r>
              <a:rPr sz="1875" b="1">
                <a:solidFill>
                  <a:srgbClr val="F5F7FA"/>
                </a:solidFill>
              </a:rPr>
              <a:t>现场信号确认</a:t>
            </a:r>
            <a:endParaRPr sz="1875" b="1">
              <a:solidFill>
                <a:srgbClr val="F5F7FA"/>
              </a:solidFill>
            </a:endParaRPr>
          </a:p>
        </p:txBody>
      </p:sp>
      <p:sp>
        <p:nvSpPr>
          <p:cNvPr id="14" name="矩形 13"/>
          <p:cNvSpPr>
            <a:spLocks noGrp="1"/>
          </p:cNvSpPr>
          <p:nvPr/>
        </p:nvSpPr>
        <p:spPr>
          <a:xfrm>
            <a:off x="7000875" y="1924050"/>
            <a:ext cx="4286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275" b="0">
                <a:solidFill>
                  <a:srgbClr val="CBD2DA"/>
                </a:solidFill>
              </a:defRPr>
            </a:pPr>
            <a:r>
              <a:rPr sz="1275" b="0">
                <a:solidFill>
                  <a:srgbClr val="CBD2DA"/>
                </a:solidFill>
              </a:rPr>
              <a:t>查看分辨率、颜色格式与真实采集帧率，辅助判断输入状态。</a:t>
            </a:r>
            <a:endParaRPr sz="1275" b="0">
              <a:solidFill>
                <a:srgbClr val="CBD2DA"/>
              </a:solidFill>
            </a:endParaRPr>
          </a:p>
        </p:txBody>
      </p:sp>
      <p:sp>
        <p:nvSpPr>
          <p:cNvPr id="15" name="矩形 14"/>
          <p:cNvSpPr>
            <a:spLocks noGrp="1"/>
          </p:cNvSpPr>
          <p:nvPr/>
        </p:nvSpPr>
        <p:spPr>
          <a:xfrm>
            <a:off x="7000875" y="2647950"/>
            <a:ext cx="4286250" cy="9525"/>
          </a:xfrm>
          <a:prstGeom prst="rect">
            <a:avLst/>
          </a:prstGeom>
          <a:solidFill>
            <a:srgbClr val="2A333E"/>
          </a:solidFill>
          <a:ln w="0">
            <a:noFill/>
            <a:prstDash val="solid"/>
          </a:ln>
        </p:spPr>
      </p:sp>
      <p:sp>
        <p:nvSpPr>
          <p:cNvPr id="16" name="矩形 15"/>
          <p:cNvSpPr>
            <a:spLocks noGrp="1"/>
          </p:cNvSpPr>
          <p:nvPr/>
        </p:nvSpPr>
        <p:spPr>
          <a:xfrm>
            <a:off x="762000" y="3000375"/>
            <a:ext cx="47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125" b="1">
                <a:solidFill>
                  <a:srgbClr val="22C5FF"/>
                </a:solidFill>
              </a:defRPr>
            </a:pPr>
            <a:r>
              <a:rPr sz="1125" b="1">
                <a:solidFill>
                  <a:srgbClr val="22C5FF"/>
                </a:solidFill>
              </a:rPr>
              <a:t>03</a:t>
            </a:r>
            <a:endParaRPr sz="1125" b="1">
              <a:solidFill>
                <a:srgbClr val="22C5FF"/>
              </a:solidFill>
            </a:endParaRPr>
          </a:p>
        </p:txBody>
      </p:sp>
      <p:sp>
        <p:nvSpPr>
          <p:cNvPr id="17" name="矩形 16"/>
          <p:cNvSpPr>
            <a:spLocks noGrp="1"/>
          </p:cNvSpPr>
          <p:nvPr/>
        </p:nvSpPr>
        <p:spPr>
          <a:xfrm>
            <a:off x="1428750" y="2981325"/>
            <a:ext cx="40957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875" b="1">
                <a:solidFill>
                  <a:srgbClr val="F5F7FA"/>
                </a:solidFill>
              </a:defRPr>
            </a:pPr>
            <a:r>
              <a:rPr sz="1875" b="1">
                <a:solidFill>
                  <a:srgbClr val="F5F7FA"/>
                </a:solidFill>
              </a:rPr>
              <a:t>会议与课程记录</a:t>
            </a:r>
            <a:endParaRPr sz="1875" b="1">
              <a:solidFill>
                <a:srgbClr val="F5F7FA"/>
              </a:solidFill>
            </a:endParaRPr>
          </a:p>
        </p:txBody>
      </p:sp>
      <p:sp>
        <p:nvSpPr>
          <p:cNvPr id="18" name="矩形 17"/>
          <p:cNvSpPr>
            <a:spLocks noGrp="1"/>
          </p:cNvSpPr>
          <p:nvPr/>
        </p:nvSpPr>
        <p:spPr>
          <a:xfrm>
            <a:off x="1428750" y="3400425"/>
            <a:ext cx="4286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275" b="0">
                <a:solidFill>
                  <a:srgbClr val="CBD2DA"/>
                </a:solidFill>
              </a:defRPr>
            </a:pPr>
            <a:r>
              <a:rPr sz="1275" b="0">
                <a:solidFill>
                  <a:srgbClr val="CBD2DA"/>
                </a:solidFill>
              </a:rPr>
              <a:t>按通道录像并使用时间或文件大小分段，便于长期保存。</a:t>
            </a:r>
            <a:endParaRPr sz="1275" b="0">
              <a:solidFill>
                <a:srgbClr val="CBD2DA"/>
              </a:solidFill>
            </a:endParaRPr>
          </a:p>
        </p:txBody>
      </p:sp>
      <p:sp>
        <p:nvSpPr>
          <p:cNvPr id="19" name="矩形 18"/>
          <p:cNvSpPr>
            <a:spLocks noGrp="1"/>
          </p:cNvSpPr>
          <p:nvPr/>
        </p:nvSpPr>
        <p:spPr>
          <a:xfrm>
            <a:off x="1428750" y="4124325"/>
            <a:ext cx="4286250" cy="9525"/>
          </a:xfrm>
          <a:prstGeom prst="rect">
            <a:avLst/>
          </a:prstGeom>
          <a:solidFill>
            <a:srgbClr val="2A333E"/>
          </a:solidFill>
          <a:ln w="0">
            <a:noFill/>
            <a:prstDash val="solid"/>
          </a:ln>
        </p:spPr>
      </p:sp>
      <p:sp>
        <p:nvSpPr>
          <p:cNvPr id="20" name="矩形 19"/>
          <p:cNvSpPr>
            <a:spLocks noGrp="1"/>
          </p:cNvSpPr>
          <p:nvPr/>
        </p:nvSpPr>
        <p:spPr>
          <a:xfrm>
            <a:off x="6334125" y="3000375"/>
            <a:ext cx="47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125" b="1">
                <a:solidFill>
                  <a:srgbClr val="D7DE23"/>
                </a:solidFill>
              </a:defRPr>
            </a:pPr>
            <a:r>
              <a:rPr sz="1125" b="1">
                <a:solidFill>
                  <a:srgbClr val="D7DE23"/>
                </a:solidFill>
              </a:rPr>
              <a:t>04</a:t>
            </a:r>
            <a:endParaRPr sz="1125" b="1">
              <a:solidFill>
                <a:srgbClr val="D7DE23"/>
              </a:solidFill>
            </a:endParaRPr>
          </a:p>
        </p:txBody>
      </p:sp>
      <p:sp>
        <p:nvSpPr>
          <p:cNvPr id="21" name="矩形 20"/>
          <p:cNvSpPr>
            <a:spLocks noGrp="1"/>
          </p:cNvSpPr>
          <p:nvPr/>
        </p:nvSpPr>
        <p:spPr>
          <a:xfrm>
            <a:off x="7000875" y="2981325"/>
            <a:ext cx="40957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875" b="1">
                <a:solidFill>
                  <a:srgbClr val="F5F7FA"/>
                </a:solidFill>
              </a:defRPr>
            </a:pPr>
            <a:r>
              <a:rPr sz="1875" b="1">
                <a:solidFill>
                  <a:srgbClr val="F5F7FA"/>
                </a:solidFill>
              </a:rPr>
              <a:t>生产与测试</a:t>
            </a:r>
            <a:endParaRPr sz="1875" b="1">
              <a:solidFill>
                <a:srgbClr val="F5F7FA"/>
              </a:solidFill>
            </a:endParaRPr>
          </a:p>
        </p:txBody>
      </p:sp>
      <p:sp>
        <p:nvSpPr>
          <p:cNvPr id="22" name="矩形 21"/>
          <p:cNvSpPr>
            <a:spLocks noGrp="1"/>
          </p:cNvSpPr>
          <p:nvPr/>
        </p:nvSpPr>
        <p:spPr>
          <a:xfrm>
            <a:off x="7000875" y="3400425"/>
            <a:ext cx="4286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275" b="0">
                <a:solidFill>
                  <a:srgbClr val="CBD2DA"/>
                </a:solidFill>
              </a:defRPr>
            </a:pPr>
            <a:r>
              <a:rPr sz="1275" b="0">
                <a:solidFill>
                  <a:srgbClr val="CBD2DA"/>
                </a:solidFill>
              </a:rPr>
              <a:t>持续观察多路视频设备，在异常瞬间截图或保存录像。</a:t>
            </a:r>
            <a:endParaRPr sz="1275" b="0">
              <a:solidFill>
                <a:srgbClr val="CBD2DA"/>
              </a:solidFill>
            </a:endParaRPr>
          </a:p>
        </p:txBody>
      </p:sp>
      <p:sp>
        <p:nvSpPr>
          <p:cNvPr id="23" name="矩形 22"/>
          <p:cNvSpPr>
            <a:spLocks noGrp="1"/>
          </p:cNvSpPr>
          <p:nvPr/>
        </p:nvSpPr>
        <p:spPr>
          <a:xfrm>
            <a:off x="7000875" y="4124325"/>
            <a:ext cx="4286250" cy="9525"/>
          </a:xfrm>
          <a:prstGeom prst="rect">
            <a:avLst/>
          </a:prstGeom>
          <a:solidFill>
            <a:srgbClr val="2A333E"/>
          </a:solidFill>
          <a:ln w="0">
            <a:noFill/>
            <a:prstDash val="solid"/>
          </a:ln>
        </p:spPr>
      </p:sp>
      <p:sp>
        <p:nvSpPr>
          <p:cNvPr id="24" name="矩形 23"/>
          <p:cNvSpPr>
            <a:spLocks noGrp="1"/>
          </p:cNvSpPr>
          <p:nvPr/>
        </p:nvSpPr>
        <p:spPr>
          <a:xfrm>
            <a:off x="762000" y="4476750"/>
            <a:ext cx="47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125" b="1">
                <a:solidFill>
                  <a:srgbClr val="22C5FF"/>
                </a:solidFill>
              </a:defRPr>
            </a:pPr>
            <a:r>
              <a:rPr sz="1125" b="1">
                <a:solidFill>
                  <a:srgbClr val="22C5FF"/>
                </a:solidFill>
              </a:rPr>
              <a:t>05</a:t>
            </a:r>
            <a:endParaRPr sz="1125" b="1">
              <a:solidFill>
                <a:srgbClr val="22C5FF"/>
              </a:solidFill>
            </a:endParaRPr>
          </a:p>
        </p:txBody>
      </p:sp>
      <p:sp>
        <p:nvSpPr>
          <p:cNvPr id="25" name="矩形 24"/>
          <p:cNvSpPr>
            <a:spLocks noGrp="1"/>
          </p:cNvSpPr>
          <p:nvPr/>
        </p:nvSpPr>
        <p:spPr>
          <a:xfrm>
            <a:off x="1428750" y="4457700"/>
            <a:ext cx="40957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875" b="1">
                <a:solidFill>
                  <a:srgbClr val="F5F7FA"/>
                </a:solidFill>
              </a:defRPr>
            </a:pPr>
            <a:r>
              <a:rPr sz="1875" b="1">
                <a:solidFill>
                  <a:srgbClr val="F5F7FA"/>
                </a:solidFill>
              </a:rPr>
              <a:t>录像复核</a:t>
            </a:r>
            <a:endParaRPr sz="1875" b="1">
              <a:solidFill>
                <a:srgbClr val="F5F7FA"/>
              </a:solidFill>
            </a:endParaRPr>
          </a:p>
        </p:txBody>
      </p:sp>
      <p:sp>
        <p:nvSpPr>
          <p:cNvPr id="26" name="矩形 25"/>
          <p:cNvSpPr>
            <a:spLocks noGrp="1"/>
          </p:cNvSpPr>
          <p:nvPr/>
        </p:nvSpPr>
        <p:spPr>
          <a:xfrm>
            <a:off x="1428750" y="4876800"/>
            <a:ext cx="4286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275" b="0">
                <a:solidFill>
                  <a:srgbClr val="CBD2DA"/>
                </a:solidFill>
              </a:defRPr>
            </a:pPr>
            <a:r>
              <a:rPr sz="1275" b="0">
                <a:solidFill>
                  <a:srgbClr val="CBD2DA"/>
                </a:solidFill>
              </a:rPr>
              <a:t>在目标通道打开 MP4 / WebM，完成循环播放、定位、回看与音量检查。</a:t>
            </a:r>
            <a:endParaRPr sz="1275" b="0">
              <a:solidFill>
                <a:srgbClr val="CBD2DA"/>
              </a:solidFill>
            </a:endParaRPr>
          </a:p>
        </p:txBody>
      </p:sp>
      <p:sp>
        <p:nvSpPr>
          <p:cNvPr id="27" name="矩形 26"/>
          <p:cNvSpPr>
            <a:spLocks noGrp="1"/>
          </p:cNvSpPr>
          <p:nvPr/>
        </p:nvSpPr>
        <p:spPr>
          <a:xfrm>
            <a:off x="1428750" y="5600700"/>
            <a:ext cx="4286250" cy="9525"/>
          </a:xfrm>
          <a:prstGeom prst="rect">
            <a:avLst/>
          </a:prstGeom>
          <a:solidFill>
            <a:srgbClr val="2A333E"/>
          </a:solidFill>
          <a:ln w="0">
            <a:noFill/>
            <a:prstDash val="solid"/>
          </a:ln>
        </p:spPr>
      </p:sp>
      <p:sp>
        <p:nvSpPr>
          <p:cNvPr id="28" name="矩形 27"/>
          <p:cNvSpPr>
            <a:spLocks noGrp="1"/>
          </p:cNvSpPr>
          <p:nvPr/>
        </p:nvSpPr>
        <p:spPr>
          <a:xfrm>
            <a:off x="6334125" y="4476750"/>
            <a:ext cx="47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125" b="1">
                <a:solidFill>
                  <a:srgbClr val="D7DE23"/>
                </a:solidFill>
              </a:defRPr>
            </a:pPr>
            <a:r>
              <a:rPr sz="1125" b="1">
                <a:solidFill>
                  <a:srgbClr val="D7DE23"/>
                </a:solidFill>
              </a:rPr>
              <a:t>06</a:t>
            </a:r>
            <a:endParaRPr sz="1125" b="1">
              <a:solidFill>
                <a:srgbClr val="D7DE23"/>
              </a:solidFill>
            </a:endParaRPr>
          </a:p>
        </p:txBody>
      </p:sp>
      <p:sp>
        <p:nvSpPr>
          <p:cNvPr id="29" name="矩形 28"/>
          <p:cNvSpPr>
            <a:spLocks noGrp="1"/>
          </p:cNvSpPr>
          <p:nvPr/>
        </p:nvSpPr>
        <p:spPr>
          <a:xfrm>
            <a:off x="7000875" y="4457700"/>
            <a:ext cx="40957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875" b="1">
                <a:solidFill>
                  <a:srgbClr val="F5F7FA"/>
                </a:solidFill>
              </a:defRPr>
            </a:pPr>
            <a:r>
              <a:rPr sz="1875" b="1">
                <a:solidFill>
                  <a:srgbClr val="F5F7FA"/>
                </a:solidFill>
              </a:rPr>
              <a:t>展示与监控大屏</a:t>
            </a:r>
            <a:endParaRPr sz="1875" b="1">
              <a:solidFill>
                <a:srgbClr val="F5F7FA"/>
              </a:solidFill>
            </a:endParaRPr>
          </a:p>
        </p:txBody>
      </p:sp>
      <p:sp>
        <p:nvSpPr>
          <p:cNvPr id="30" name="矩形 29"/>
          <p:cNvSpPr>
            <a:spLocks noGrp="1"/>
          </p:cNvSpPr>
          <p:nvPr/>
        </p:nvSpPr>
        <p:spPr>
          <a:xfrm>
            <a:off x="7000875" y="4876800"/>
            <a:ext cx="4286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275" b="0">
                <a:solidFill>
                  <a:srgbClr val="CBD2DA"/>
                </a:solidFill>
              </a:defRPr>
            </a:pPr>
            <a:r>
              <a:rPr sz="1275" b="0">
                <a:solidFill>
                  <a:srgbClr val="CBD2DA"/>
                </a:solidFill>
              </a:rPr>
              <a:t>使用显示全屏保留多画面布局，适配大尺寸显示设备。</a:t>
            </a:r>
            <a:endParaRPr sz="1275" b="0">
              <a:solidFill>
                <a:srgbClr val="CBD2DA"/>
              </a:solidFill>
            </a:endParaRPr>
          </a:p>
        </p:txBody>
      </p:sp>
      <p:sp>
        <p:nvSpPr>
          <p:cNvPr id="31" name="矩形 30"/>
          <p:cNvSpPr>
            <a:spLocks noGrp="1"/>
          </p:cNvSpPr>
          <p:nvPr/>
        </p:nvSpPr>
        <p:spPr>
          <a:xfrm>
            <a:off x="7000875" y="5600700"/>
            <a:ext cx="4286250" cy="9525"/>
          </a:xfrm>
          <a:prstGeom prst="rect">
            <a:avLst/>
          </a:prstGeom>
          <a:solidFill>
            <a:srgbClr val="2A333E"/>
          </a:solidFill>
          <a:ln w="0">
            <a:noFill/>
            <a:prstDash val="solid"/>
          </a:ln>
        </p:spPr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90B0E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" name="矩形 19"/>
          <p:cNvSpPr>
            <a:spLocks noGrp="1"/>
          </p:cNvSpPr>
          <p:nvPr/>
        </p:nvSpPr>
        <p:spPr>
          <a:xfrm>
            <a:off x="0" y="0"/>
            <a:ext cx="12192000" cy="57150"/>
          </a:xfrm>
          <a:prstGeom prst="rect">
            <a:avLst/>
          </a:prstGeom>
          <a:solidFill>
            <a:srgbClr val="1477FF"/>
          </a:solidFill>
          <a:ln w="0">
            <a:noFill/>
            <a:prstDash val="solid"/>
          </a:ln>
        </p:spPr>
      </p:sp>
      <p:sp>
        <p:nvSpPr>
          <p:cNvPr id="2" name="矩形 1"/>
          <p:cNvSpPr>
            <a:spLocks noGrp="1"/>
          </p:cNvSpPr>
          <p:nvPr/>
        </p:nvSpPr>
        <p:spPr>
          <a:xfrm>
            <a:off x="666750" y="361950"/>
            <a:ext cx="5429250" cy="238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050" b="1">
                <a:solidFill>
                  <a:srgbClr val="22C5FF"/>
                </a:solidFill>
              </a:defRPr>
            </a:pPr>
            <a:r>
              <a:rPr sz="1050" b="1">
                <a:solidFill>
                  <a:srgbClr val="22C5FF"/>
                </a:solidFill>
              </a:rPr>
              <a:t>PLATFORM</a:t>
            </a:r>
            <a:endParaRPr sz="1050" b="1">
              <a:solidFill>
                <a:srgbClr val="22C5FF"/>
              </a:solidFill>
            </a:endParaRPr>
          </a:p>
        </p:txBody>
      </p:sp>
      <p:sp>
        <p:nvSpPr>
          <p:cNvPr id="3" name="矩形 2"/>
          <p:cNvSpPr>
            <a:spLocks noGrp="1"/>
          </p:cNvSpPr>
          <p:nvPr/>
        </p:nvSpPr>
        <p:spPr>
          <a:xfrm>
            <a:off x="666750" y="647700"/>
            <a:ext cx="10287000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3150" b="1">
                <a:solidFill>
                  <a:srgbClr val="F5F7FA"/>
                </a:solidFill>
              </a:defRPr>
            </a:pPr>
            <a:r>
              <a:rPr sz="3150" b="1">
                <a:solidFill>
                  <a:srgbClr val="F5F7FA"/>
                </a:solidFill>
              </a:rPr>
              <a:t>基于成熟采集能力构建，面向 Windows 客户环境</a:t>
            </a:r>
            <a:endParaRPr sz="3150" b="1">
              <a:solidFill>
                <a:srgbClr val="F5F7FA"/>
              </a:solidFill>
            </a:endParaRPr>
          </a:p>
        </p:txBody>
      </p:sp>
      <p:sp>
        <p:nvSpPr>
          <p:cNvPr id="4" name="矩形 3"/>
          <p:cNvSpPr>
            <a:spLocks noGrp="1"/>
          </p:cNvSpPr>
          <p:nvPr/>
        </p:nvSpPr>
        <p:spPr>
          <a:xfrm>
            <a:off x="10953750" y="476250"/>
            <a:ext cx="5715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buNone/>
              <a:defRPr sz="975" b="1">
                <a:solidFill>
                  <a:srgbClr val="838D99"/>
                </a:solidFill>
              </a:defRPr>
            </a:pPr>
            <a:r>
              <a:rPr sz="975" b="1">
                <a:solidFill>
                  <a:srgbClr val="838D99"/>
                </a:solidFill>
              </a:rPr>
              <a:t>25</a:t>
            </a:r>
            <a:endParaRPr sz="975" b="1">
              <a:solidFill>
                <a:srgbClr val="838D99"/>
              </a:solidFill>
            </a:endParaRPr>
          </a:p>
        </p:txBody>
      </p:sp>
      <p:sp>
        <p:nvSpPr>
          <p:cNvPr id="5" name="矩形 4"/>
          <p:cNvSpPr>
            <a:spLocks noGrp="1"/>
          </p:cNvSpPr>
          <p:nvPr/>
        </p:nvSpPr>
        <p:spPr>
          <a:xfrm>
            <a:off x="666750" y="6477000"/>
            <a:ext cx="10858500" cy="9525"/>
          </a:xfrm>
          <a:prstGeom prst="rect">
            <a:avLst/>
          </a:prstGeom>
          <a:solidFill>
            <a:srgbClr val="2A333E"/>
          </a:solidFill>
          <a:ln w="0">
            <a:noFill/>
            <a:prstDash val="solid"/>
          </a:ln>
        </p:spPr>
      </p:sp>
      <p:sp>
        <p:nvSpPr>
          <p:cNvPr id="6" name="矩形 5"/>
          <p:cNvSpPr>
            <a:spLocks noGrp="1"/>
          </p:cNvSpPr>
          <p:nvPr/>
        </p:nvSpPr>
        <p:spPr>
          <a:xfrm>
            <a:off x="666750" y="6553200"/>
            <a:ext cx="7048500" cy="171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825" b="0">
                <a:solidFill>
                  <a:srgbClr val="838D99"/>
                </a:solidFill>
              </a:defRPr>
            </a:pPr>
            <a:r>
              <a:rPr lang="en-US" sz="825" b="0">
                <a:solidFill>
                  <a:srgbClr val="838D99"/>
                </a:solidFill>
              </a:rPr>
              <a:t>CSZX</a:t>
            </a:r>
            <a:r>
              <a:rPr sz="825" b="0">
                <a:solidFill>
                  <a:srgbClr val="838D99"/>
                </a:solidFill>
              </a:rPr>
              <a:t> Player  |  多通道视频预览 · 播放 · 录像</a:t>
            </a:r>
            <a:endParaRPr sz="825" b="0">
              <a:solidFill>
                <a:srgbClr val="838D99"/>
              </a:solidFill>
            </a:endParaRPr>
          </a:p>
        </p:txBody>
      </p:sp>
      <p:sp>
        <p:nvSpPr>
          <p:cNvPr id="7" name="矩形 6"/>
          <p:cNvSpPr>
            <a:spLocks noGrp="1"/>
          </p:cNvSpPr>
          <p:nvPr/>
        </p:nvSpPr>
        <p:spPr>
          <a:xfrm>
            <a:off x="10477500" y="6553200"/>
            <a:ext cx="1047750" cy="171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buNone/>
              <a:defRPr sz="825" b="0">
                <a:solidFill>
                  <a:srgbClr val="838D99"/>
                </a:solidFill>
              </a:defRPr>
            </a:pPr>
            <a:r>
              <a:rPr sz="825" b="0">
                <a:solidFill>
                  <a:srgbClr val="838D99"/>
                </a:solidFill>
              </a:rPr>
              <a:t>v1.7.14</a:t>
            </a:r>
            <a:endParaRPr sz="825" b="0">
              <a:solidFill>
                <a:srgbClr val="838D99"/>
              </a:solidFill>
            </a:endParaRPr>
          </a:p>
        </p:txBody>
      </p:sp>
      <p:sp>
        <p:nvSpPr>
          <p:cNvPr id="8" name="矩形 7"/>
          <p:cNvSpPr>
            <a:spLocks noGrp="1"/>
          </p:cNvSpPr>
          <p:nvPr/>
        </p:nvSpPr>
        <p:spPr>
          <a:xfrm>
            <a:off x="666750" y="1428750"/>
            <a:ext cx="1028700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725" b="0">
                <a:solidFill>
                  <a:srgbClr val="CBD2DA"/>
                </a:solidFill>
              </a:defRPr>
            </a:pPr>
            <a:r>
              <a:rPr lang="en-US" sz="1725" b="0">
                <a:solidFill>
                  <a:srgbClr val="CBD2DA"/>
                </a:solidFill>
              </a:rPr>
              <a:t>CSZX</a:t>
            </a:r>
            <a:r>
              <a:rPr sz="1725" b="0">
                <a:solidFill>
                  <a:srgbClr val="CBD2DA"/>
                </a:solidFill>
              </a:rPr>
              <a:t> Player v1.7.14 基于 </a:t>
            </a:r>
            <a:r>
              <a:rPr lang="en-US" sz="1725" b="0">
                <a:solidFill>
                  <a:srgbClr val="CBD2DA"/>
                </a:solidFill>
              </a:rPr>
              <a:t>CSZX</a:t>
            </a:r>
            <a:r>
              <a:rPr sz="1725" b="0">
                <a:solidFill>
                  <a:srgbClr val="CBD2DA"/>
                </a:solidFill>
              </a:rPr>
              <a:t> Capture SDK v6.2.8，聚焦客户可直接使用的采集、显示、录像与回放体验。</a:t>
            </a:r>
            <a:endParaRPr sz="1725" b="0">
              <a:solidFill>
                <a:srgbClr val="CBD2DA"/>
              </a:solidFill>
            </a:endParaRPr>
          </a:p>
        </p:txBody>
      </p:sp>
      <p:sp>
        <p:nvSpPr>
          <p:cNvPr id="9" name="矩形 8"/>
          <p:cNvSpPr>
            <a:spLocks noGrp="1"/>
          </p:cNvSpPr>
          <p:nvPr/>
        </p:nvSpPr>
        <p:spPr>
          <a:xfrm>
            <a:off x="904875" y="2619375"/>
            <a:ext cx="285750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3900" b="1">
                <a:solidFill>
                  <a:srgbClr val="F5F7FA"/>
                </a:solidFill>
              </a:defRPr>
            </a:pPr>
            <a:r>
              <a:rPr sz="3900" b="1">
                <a:solidFill>
                  <a:srgbClr val="F5F7FA"/>
                </a:solidFill>
              </a:rPr>
              <a:t>Windows</a:t>
            </a:r>
            <a:endParaRPr sz="3900" b="1">
              <a:solidFill>
                <a:srgbClr val="F5F7FA"/>
              </a:solidFill>
            </a:endParaRPr>
          </a:p>
        </p:txBody>
      </p:sp>
      <p:sp>
        <p:nvSpPr>
          <p:cNvPr id="10" name="矩形 9"/>
          <p:cNvSpPr>
            <a:spLocks noGrp="1"/>
          </p:cNvSpPr>
          <p:nvPr/>
        </p:nvSpPr>
        <p:spPr>
          <a:xfrm>
            <a:off x="904875" y="3286125"/>
            <a:ext cx="457200" cy="38100"/>
          </a:xfrm>
          <a:prstGeom prst="rect">
            <a:avLst/>
          </a:prstGeom>
          <a:solidFill>
            <a:srgbClr val="1477FF"/>
          </a:solidFill>
          <a:ln w="0">
            <a:noFill/>
            <a:prstDash val="solid"/>
          </a:ln>
        </p:spPr>
      </p:sp>
      <p:sp>
        <p:nvSpPr>
          <p:cNvPr id="11" name="矩形 10"/>
          <p:cNvSpPr>
            <a:spLocks noGrp="1"/>
          </p:cNvSpPr>
          <p:nvPr/>
        </p:nvSpPr>
        <p:spPr>
          <a:xfrm>
            <a:off x="904875" y="3457575"/>
            <a:ext cx="285750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350" b="0">
                <a:solidFill>
                  <a:srgbClr val="CBD2DA"/>
                </a:solidFill>
              </a:defRPr>
            </a:pPr>
            <a:r>
              <a:rPr sz="1350" b="0">
                <a:solidFill>
                  <a:srgbClr val="CBD2DA"/>
                </a:solidFill>
              </a:rPr>
              <a:t>面向 Windows 10 / 11</a:t>
            </a:r>
            <a:endParaRPr sz="1350" b="0">
              <a:solidFill>
                <a:srgbClr val="CBD2DA"/>
              </a:solidFill>
            </a:endParaRPr>
          </a:p>
        </p:txBody>
      </p:sp>
      <p:sp>
        <p:nvSpPr>
          <p:cNvPr id="12" name="矩形 11"/>
          <p:cNvSpPr>
            <a:spLocks noGrp="1"/>
          </p:cNvSpPr>
          <p:nvPr/>
        </p:nvSpPr>
        <p:spPr>
          <a:xfrm>
            <a:off x="4381500" y="2619375"/>
            <a:ext cx="285750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3900" b="1">
                <a:solidFill>
                  <a:srgbClr val="F5F7FA"/>
                </a:solidFill>
              </a:defRPr>
            </a:pPr>
            <a:r>
              <a:rPr lang="en-US" sz="3900" b="1">
                <a:solidFill>
                  <a:srgbClr val="F5F7FA"/>
                </a:solidFill>
              </a:rPr>
              <a:t>CSZX</a:t>
            </a:r>
            <a:endParaRPr lang="en-US" sz="3900" b="1">
              <a:solidFill>
                <a:srgbClr val="F5F7FA"/>
              </a:solidFill>
            </a:endParaRPr>
          </a:p>
        </p:txBody>
      </p:sp>
      <p:sp>
        <p:nvSpPr>
          <p:cNvPr id="13" name="矩形 12"/>
          <p:cNvSpPr>
            <a:spLocks noGrp="1"/>
          </p:cNvSpPr>
          <p:nvPr/>
        </p:nvSpPr>
        <p:spPr>
          <a:xfrm>
            <a:off x="4381500" y="3286125"/>
            <a:ext cx="457200" cy="38100"/>
          </a:xfrm>
          <a:prstGeom prst="rect">
            <a:avLst/>
          </a:prstGeom>
          <a:solidFill>
            <a:srgbClr val="22C5FF"/>
          </a:solidFill>
          <a:ln w="0">
            <a:noFill/>
            <a:prstDash val="solid"/>
          </a:ln>
        </p:spPr>
      </p:sp>
      <p:sp>
        <p:nvSpPr>
          <p:cNvPr id="14" name="矩形 13"/>
          <p:cNvSpPr>
            <a:spLocks noGrp="1"/>
          </p:cNvSpPr>
          <p:nvPr/>
        </p:nvSpPr>
        <p:spPr>
          <a:xfrm>
            <a:off x="4381500" y="3457575"/>
            <a:ext cx="285750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350" b="0">
                <a:solidFill>
                  <a:srgbClr val="CBD2DA"/>
                </a:solidFill>
              </a:defRPr>
            </a:pPr>
            <a:r>
              <a:rPr sz="1350" b="0">
                <a:solidFill>
                  <a:srgbClr val="CBD2DA"/>
                </a:solidFill>
              </a:rPr>
              <a:t>与 </a:t>
            </a:r>
            <a:r>
              <a:rPr lang="en-US" sz="1350" b="0">
                <a:solidFill>
                  <a:srgbClr val="CBD2DA"/>
                </a:solidFill>
              </a:rPr>
              <a:t>CSZX</a:t>
            </a:r>
            <a:r>
              <a:rPr sz="1350" b="0">
                <a:solidFill>
                  <a:srgbClr val="CBD2DA"/>
                </a:solidFill>
              </a:rPr>
              <a:t> Capture SDK 配合</a:t>
            </a:r>
            <a:endParaRPr sz="1350" b="0">
              <a:solidFill>
                <a:srgbClr val="CBD2DA"/>
              </a:solidFill>
            </a:endParaRPr>
          </a:p>
        </p:txBody>
      </p:sp>
      <p:sp>
        <p:nvSpPr>
          <p:cNvPr id="15" name="矩形 14"/>
          <p:cNvSpPr>
            <a:spLocks noGrp="1"/>
          </p:cNvSpPr>
          <p:nvPr/>
        </p:nvSpPr>
        <p:spPr>
          <a:xfrm>
            <a:off x="7858125" y="2619375"/>
            <a:ext cx="285750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3900" b="1">
                <a:solidFill>
                  <a:srgbClr val="F5F7FA"/>
                </a:solidFill>
              </a:defRPr>
            </a:pPr>
            <a:r>
              <a:rPr sz="3900" b="1">
                <a:solidFill>
                  <a:srgbClr val="F5F7FA"/>
                </a:solidFill>
              </a:rPr>
              <a:t>v1.7.14</a:t>
            </a:r>
            <a:endParaRPr sz="3900" b="1">
              <a:solidFill>
                <a:srgbClr val="F5F7FA"/>
              </a:solidFill>
            </a:endParaRPr>
          </a:p>
        </p:txBody>
      </p:sp>
      <p:sp>
        <p:nvSpPr>
          <p:cNvPr id="16" name="矩形 15"/>
          <p:cNvSpPr>
            <a:spLocks noGrp="1"/>
          </p:cNvSpPr>
          <p:nvPr/>
        </p:nvSpPr>
        <p:spPr>
          <a:xfrm>
            <a:off x="7858125" y="3286125"/>
            <a:ext cx="457200" cy="38100"/>
          </a:xfrm>
          <a:prstGeom prst="rect">
            <a:avLst/>
          </a:prstGeom>
          <a:solidFill>
            <a:srgbClr val="D7DE23"/>
          </a:solidFill>
          <a:ln w="0">
            <a:noFill/>
            <a:prstDash val="solid"/>
          </a:ln>
        </p:spPr>
      </p:sp>
      <p:sp>
        <p:nvSpPr>
          <p:cNvPr id="17" name="矩形 16"/>
          <p:cNvSpPr>
            <a:spLocks noGrp="1"/>
          </p:cNvSpPr>
          <p:nvPr/>
        </p:nvSpPr>
        <p:spPr>
          <a:xfrm>
            <a:off x="7858125" y="3457575"/>
            <a:ext cx="285750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350" b="0">
                <a:solidFill>
                  <a:srgbClr val="CBD2DA"/>
                </a:solidFill>
              </a:defRPr>
            </a:pPr>
            <a:r>
              <a:rPr sz="1350" b="0">
                <a:solidFill>
                  <a:srgbClr val="CBD2DA"/>
                </a:solidFill>
              </a:rPr>
              <a:t>当前介绍版本</a:t>
            </a:r>
            <a:endParaRPr sz="1350" b="0">
              <a:solidFill>
                <a:srgbClr val="CBD2DA"/>
              </a:solidFill>
            </a:endParaRPr>
          </a:p>
        </p:txBody>
      </p:sp>
      <p:sp>
        <p:nvSpPr>
          <p:cNvPr id="18" name="矩形 17"/>
          <p:cNvSpPr>
            <a:spLocks noGrp="1"/>
          </p:cNvSpPr>
          <p:nvPr/>
        </p:nvSpPr>
        <p:spPr>
          <a:xfrm>
            <a:off x="904875" y="4810125"/>
            <a:ext cx="9810750" cy="9525"/>
          </a:xfrm>
          <a:prstGeom prst="rect">
            <a:avLst/>
          </a:prstGeom>
          <a:solidFill>
            <a:srgbClr val="2A333E"/>
          </a:solidFill>
          <a:ln w="0">
            <a:noFill/>
            <a:prstDash val="solid"/>
          </a:ln>
        </p:spPr>
      </p:sp>
      <p:sp>
        <p:nvSpPr>
          <p:cNvPr id="19" name="矩形 18"/>
          <p:cNvSpPr>
            <a:spLocks noGrp="1"/>
          </p:cNvSpPr>
          <p:nvPr/>
        </p:nvSpPr>
        <p:spPr>
          <a:xfrm>
            <a:off x="1428750" y="5286375"/>
            <a:ext cx="8858250" cy="523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buNone/>
              <a:defRPr sz="1725" b="1">
                <a:solidFill>
                  <a:srgbClr val="F5F7FA"/>
                </a:solidFill>
              </a:defRPr>
            </a:pPr>
            <a:r>
              <a:rPr sz="1725" b="1">
                <a:solidFill>
                  <a:srgbClr val="F5F7FA"/>
                </a:solidFill>
              </a:rPr>
              <a:t>真正的客户价值，是把多通道操作、实时状态与内容留存组织得更清楚。</a:t>
            </a:r>
            <a:endParaRPr sz="1725" b="1">
              <a:solidFill>
                <a:srgbClr val="F5F7FA"/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90B0E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rcRect t="8062" b="806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>
            <a:spLocks noGrp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7101E">
              <a:alpha val="86667"/>
            </a:srgbClr>
          </a:solidFill>
          <a:ln w="0">
            <a:noFill/>
            <a:prstDash val="solid"/>
          </a:ln>
        </p:spPr>
      </p:sp>
      <p:sp>
        <p:nvSpPr>
          <p:cNvPr id="4" name="矩形 3"/>
          <p:cNvSpPr>
            <a:spLocks noGrp="1"/>
          </p:cNvSpPr>
          <p:nvPr/>
        </p:nvSpPr>
        <p:spPr>
          <a:xfrm>
            <a:off x="857250" y="2428875"/>
            <a:ext cx="762000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4350" b="1">
                <a:solidFill>
                  <a:srgbClr val="F5F7FA"/>
                </a:solidFill>
              </a:defRPr>
            </a:pPr>
            <a:r>
              <a:rPr lang="en-US" sz="4350" b="1">
                <a:solidFill>
                  <a:srgbClr val="F5F7FA"/>
                </a:solidFill>
              </a:rPr>
              <a:t>CSZX</a:t>
            </a:r>
            <a:r>
              <a:rPr sz="4350" b="1">
                <a:solidFill>
                  <a:srgbClr val="F5F7FA"/>
                </a:solidFill>
              </a:rPr>
              <a:t> Player</a:t>
            </a:r>
            <a:endParaRPr sz="4350" b="1">
              <a:solidFill>
                <a:srgbClr val="F5F7FA"/>
              </a:solidFill>
            </a:endParaRPr>
          </a:p>
        </p:txBody>
      </p:sp>
      <p:sp>
        <p:nvSpPr>
          <p:cNvPr id="5" name="矩形 4"/>
          <p:cNvSpPr>
            <a:spLocks noGrp="1"/>
          </p:cNvSpPr>
          <p:nvPr/>
        </p:nvSpPr>
        <p:spPr>
          <a:xfrm>
            <a:off x="895350" y="3333750"/>
            <a:ext cx="8858250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2550" b="1">
                <a:solidFill>
                  <a:srgbClr val="F5F7FA"/>
                </a:solidFill>
              </a:defRPr>
            </a:pPr>
            <a:r>
              <a:rPr sz="2550" b="1">
                <a:solidFill>
                  <a:srgbClr val="F5F7FA"/>
                </a:solidFill>
              </a:rPr>
              <a:t>让多路视频更容易看清、管好、留住</a:t>
            </a:r>
            <a:endParaRPr sz="2550" b="1">
              <a:solidFill>
                <a:srgbClr val="F5F7FA"/>
              </a:solidFill>
            </a:endParaRPr>
          </a:p>
        </p:txBody>
      </p:sp>
      <p:sp>
        <p:nvSpPr>
          <p:cNvPr id="6" name="矩形 5"/>
          <p:cNvSpPr>
            <a:spLocks noGrp="1"/>
          </p:cNvSpPr>
          <p:nvPr/>
        </p:nvSpPr>
        <p:spPr>
          <a:xfrm>
            <a:off x="904875" y="4191000"/>
            <a:ext cx="7239000" cy="38100"/>
          </a:xfrm>
          <a:prstGeom prst="rect">
            <a:avLst/>
          </a:prstGeom>
          <a:solidFill>
            <a:srgbClr val="1477FF"/>
          </a:solidFill>
          <a:ln w="0">
            <a:noFill/>
            <a:prstDash val="solid"/>
          </a:ln>
        </p:spPr>
      </p:sp>
      <p:sp>
        <p:nvSpPr>
          <p:cNvPr id="7" name="矩形 6"/>
          <p:cNvSpPr>
            <a:spLocks noGrp="1"/>
          </p:cNvSpPr>
          <p:nvPr/>
        </p:nvSpPr>
        <p:spPr>
          <a:xfrm>
            <a:off x="904875" y="4524375"/>
            <a:ext cx="952500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500" b="0">
                <a:solidFill>
                  <a:srgbClr val="CBD2DA"/>
                </a:solidFill>
              </a:defRPr>
            </a:pPr>
            <a:r>
              <a:rPr sz="1500" b="0">
                <a:solidFill>
                  <a:srgbClr val="CBD2DA"/>
                </a:solidFill>
              </a:rPr>
              <a:t>多通道预览  ·  独立录像  ·  分段保存  ·  文件回放  ·  专业监看</a:t>
            </a:r>
            <a:endParaRPr sz="1500" b="0">
              <a:solidFill>
                <a:srgbClr val="CBD2DA"/>
              </a:solidFill>
            </a:endParaRPr>
          </a:p>
        </p:txBody>
      </p:sp>
      <p:sp>
        <p:nvSpPr>
          <p:cNvPr id="8" name="矩形 7"/>
          <p:cNvSpPr>
            <a:spLocks noGrp="1"/>
          </p:cNvSpPr>
          <p:nvPr/>
        </p:nvSpPr>
        <p:spPr>
          <a:xfrm>
            <a:off x="904875" y="5238750"/>
            <a:ext cx="90487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350" b="0">
                <a:solidFill>
                  <a:srgbClr val="838D99"/>
                </a:solidFill>
              </a:defRPr>
            </a:pPr>
            <a:r>
              <a:rPr sz="1350" b="0">
                <a:solidFill>
                  <a:srgbClr val="838D99"/>
                </a:solidFill>
              </a:rPr>
              <a:t>适用于视频采集、内容制作、会议记录、教学与设备测试等场景</a:t>
            </a:r>
            <a:endParaRPr sz="1350" b="0">
              <a:solidFill>
                <a:srgbClr val="838D99"/>
              </a:solidFill>
            </a:endParaRPr>
          </a:p>
        </p:txBody>
      </p:sp>
      <p:sp>
        <p:nvSpPr>
          <p:cNvPr id="9" name="矩形 8"/>
          <p:cNvSpPr>
            <a:spLocks noGrp="1"/>
          </p:cNvSpPr>
          <p:nvPr/>
        </p:nvSpPr>
        <p:spPr>
          <a:xfrm>
            <a:off x="904875" y="6096000"/>
            <a:ext cx="4286250" cy="190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900" b="1">
                <a:solidFill>
                  <a:srgbClr val="22C5FF"/>
                </a:solidFill>
              </a:defRPr>
            </a:pPr>
            <a:r>
              <a:rPr lang="en-US" sz="900" b="1">
                <a:solidFill>
                  <a:srgbClr val="22C5FF"/>
                </a:solidFill>
              </a:rPr>
              <a:t>CSZX</a:t>
            </a:r>
            <a:r>
              <a:rPr sz="900" b="1">
                <a:solidFill>
                  <a:srgbClr val="22C5FF"/>
                </a:solidFill>
              </a:rPr>
              <a:t> PLAYER  /  PRODUCT OVERVIEW</a:t>
            </a:r>
            <a:endParaRPr sz="900" b="1">
              <a:solidFill>
                <a:srgbClr val="22C5FF"/>
              </a:solidFill>
            </a:endParaRPr>
          </a:p>
        </p:txBody>
      </p:sp>
      <p:pic>
        <p:nvPicPr>
          <p:cNvPr id="3" name="图片 2" descr="自家录制软件图标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520700"/>
            <a:ext cx="1715135" cy="16891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90B0E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1" name="矩形 20"/>
          <p:cNvSpPr>
            <a:spLocks noGrp="1"/>
          </p:cNvSpPr>
          <p:nvPr/>
        </p:nvSpPr>
        <p:spPr>
          <a:xfrm>
            <a:off x="0" y="0"/>
            <a:ext cx="12192000" cy="57150"/>
          </a:xfrm>
          <a:prstGeom prst="rect">
            <a:avLst/>
          </a:prstGeom>
          <a:solidFill>
            <a:srgbClr val="1477FF"/>
          </a:solidFill>
          <a:ln w="0">
            <a:noFill/>
            <a:prstDash val="solid"/>
          </a:ln>
        </p:spPr>
      </p:sp>
      <p:sp>
        <p:nvSpPr>
          <p:cNvPr id="2" name="矩形 1"/>
          <p:cNvSpPr>
            <a:spLocks noGrp="1"/>
          </p:cNvSpPr>
          <p:nvPr/>
        </p:nvSpPr>
        <p:spPr>
          <a:xfrm>
            <a:off x="666750" y="361950"/>
            <a:ext cx="5429250" cy="238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050" b="1">
                <a:solidFill>
                  <a:srgbClr val="22C5FF"/>
                </a:solidFill>
              </a:defRPr>
            </a:pPr>
            <a:r>
              <a:rPr sz="1050" b="1">
                <a:solidFill>
                  <a:srgbClr val="22C5FF"/>
                </a:solidFill>
              </a:rPr>
              <a:t>AT A GLANCE</a:t>
            </a:r>
            <a:endParaRPr sz="1050" b="1">
              <a:solidFill>
                <a:srgbClr val="22C5FF"/>
              </a:solidFill>
            </a:endParaRPr>
          </a:p>
        </p:txBody>
      </p:sp>
      <p:sp>
        <p:nvSpPr>
          <p:cNvPr id="3" name="矩形 2"/>
          <p:cNvSpPr>
            <a:spLocks noGrp="1"/>
          </p:cNvSpPr>
          <p:nvPr/>
        </p:nvSpPr>
        <p:spPr>
          <a:xfrm>
            <a:off x="666750" y="647700"/>
            <a:ext cx="10287000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3150" b="1">
                <a:solidFill>
                  <a:srgbClr val="F5F7FA"/>
                </a:solidFill>
              </a:defRPr>
            </a:pPr>
            <a:r>
              <a:rPr sz="3150" b="1">
                <a:solidFill>
                  <a:srgbClr val="F5F7FA"/>
                </a:solidFill>
              </a:rPr>
              <a:t>为多通道工作准备的核心能力</a:t>
            </a:r>
            <a:endParaRPr sz="3150" b="1">
              <a:solidFill>
                <a:srgbClr val="F5F7FA"/>
              </a:solidFill>
            </a:endParaRPr>
          </a:p>
        </p:txBody>
      </p:sp>
      <p:sp>
        <p:nvSpPr>
          <p:cNvPr id="4" name="矩形 3"/>
          <p:cNvSpPr>
            <a:spLocks noGrp="1"/>
          </p:cNvSpPr>
          <p:nvPr/>
        </p:nvSpPr>
        <p:spPr>
          <a:xfrm>
            <a:off x="10953750" y="476250"/>
            <a:ext cx="5715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buNone/>
              <a:defRPr sz="975" b="1">
                <a:solidFill>
                  <a:srgbClr val="838D99"/>
                </a:solidFill>
              </a:defRPr>
            </a:pPr>
            <a:r>
              <a:rPr sz="975" b="1">
                <a:solidFill>
                  <a:srgbClr val="838D99"/>
                </a:solidFill>
              </a:rPr>
              <a:t>03</a:t>
            </a:r>
            <a:endParaRPr sz="975" b="1">
              <a:solidFill>
                <a:srgbClr val="838D99"/>
              </a:solidFill>
            </a:endParaRPr>
          </a:p>
        </p:txBody>
      </p:sp>
      <p:sp>
        <p:nvSpPr>
          <p:cNvPr id="5" name="矩形 4"/>
          <p:cNvSpPr>
            <a:spLocks noGrp="1"/>
          </p:cNvSpPr>
          <p:nvPr/>
        </p:nvSpPr>
        <p:spPr>
          <a:xfrm>
            <a:off x="666750" y="6477000"/>
            <a:ext cx="10858500" cy="9525"/>
          </a:xfrm>
          <a:prstGeom prst="rect">
            <a:avLst/>
          </a:prstGeom>
          <a:solidFill>
            <a:srgbClr val="2A333E"/>
          </a:solidFill>
          <a:ln w="0">
            <a:noFill/>
            <a:prstDash val="solid"/>
          </a:ln>
        </p:spPr>
      </p:sp>
      <p:sp>
        <p:nvSpPr>
          <p:cNvPr id="6" name="矩形 5"/>
          <p:cNvSpPr>
            <a:spLocks noGrp="1"/>
          </p:cNvSpPr>
          <p:nvPr/>
        </p:nvSpPr>
        <p:spPr>
          <a:xfrm>
            <a:off x="666750" y="6553200"/>
            <a:ext cx="7048500" cy="171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825" b="0">
                <a:solidFill>
                  <a:srgbClr val="838D99"/>
                </a:solidFill>
              </a:defRPr>
            </a:pPr>
            <a:r>
              <a:rPr lang="en-US" sz="825" b="0">
                <a:solidFill>
                  <a:srgbClr val="838D99"/>
                </a:solidFill>
              </a:rPr>
              <a:t>CSZX</a:t>
            </a:r>
            <a:r>
              <a:rPr sz="825" b="0">
                <a:solidFill>
                  <a:srgbClr val="838D99"/>
                </a:solidFill>
              </a:rPr>
              <a:t> Player  |  多通道视频预览 · 播放 · 录像</a:t>
            </a:r>
            <a:endParaRPr sz="825" b="0">
              <a:solidFill>
                <a:srgbClr val="838D99"/>
              </a:solidFill>
            </a:endParaRPr>
          </a:p>
        </p:txBody>
      </p:sp>
      <p:sp>
        <p:nvSpPr>
          <p:cNvPr id="7" name="矩形 6"/>
          <p:cNvSpPr>
            <a:spLocks noGrp="1"/>
          </p:cNvSpPr>
          <p:nvPr/>
        </p:nvSpPr>
        <p:spPr>
          <a:xfrm>
            <a:off x="10477500" y="6553200"/>
            <a:ext cx="1047750" cy="171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buNone/>
              <a:defRPr sz="825" b="0">
                <a:solidFill>
                  <a:srgbClr val="838D99"/>
                </a:solidFill>
              </a:defRPr>
            </a:pPr>
            <a:r>
              <a:rPr sz="825" b="0">
                <a:solidFill>
                  <a:srgbClr val="838D99"/>
                </a:solidFill>
              </a:rPr>
              <a:t>v1.7.14</a:t>
            </a:r>
            <a:endParaRPr sz="825" b="0">
              <a:solidFill>
                <a:srgbClr val="838D99"/>
              </a:solidFill>
            </a:endParaRPr>
          </a:p>
        </p:txBody>
      </p:sp>
      <p:sp>
        <p:nvSpPr>
          <p:cNvPr id="8" name="矩形 7"/>
          <p:cNvSpPr>
            <a:spLocks noGrp="1"/>
          </p:cNvSpPr>
          <p:nvPr/>
        </p:nvSpPr>
        <p:spPr>
          <a:xfrm>
            <a:off x="904875" y="1809750"/>
            <a:ext cx="2381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3900" b="1">
                <a:solidFill>
                  <a:srgbClr val="F5F7FA"/>
                </a:solidFill>
              </a:defRPr>
            </a:pPr>
            <a:r>
              <a:rPr sz="3900" b="1">
                <a:solidFill>
                  <a:srgbClr val="F5F7FA"/>
                </a:solidFill>
              </a:rPr>
              <a:t>16</a:t>
            </a:r>
            <a:endParaRPr sz="3900" b="1">
              <a:solidFill>
                <a:srgbClr val="F5F7FA"/>
              </a:solidFill>
            </a:endParaRPr>
          </a:p>
        </p:txBody>
      </p:sp>
      <p:sp>
        <p:nvSpPr>
          <p:cNvPr id="9" name="矩形 8"/>
          <p:cNvSpPr>
            <a:spLocks noGrp="1"/>
          </p:cNvSpPr>
          <p:nvPr/>
        </p:nvSpPr>
        <p:spPr>
          <a:xfrm>
            <a:off x="904875" y="2476500"/>
            <a:ext cx="457200" cy="38100"/>
          </a:xfrm>
          <a:prstGeom prst="rect">
            <a:avLst/>
          </a:prstGeom>
          <a:solidFill>
            <a:srgbClr val="1477FF"/>
          </a:solidFill>
          <a:ln w="0">
            <a:noFill/>
            <a:prstDash val="solid"/>
          </a:ln>
        </p:spPr>
      </p:sp>
      <p:sp>
        <p:nvSpPr>
          <p:cNvPr id="10" name="矩形 9"/>
          <p:cNvSpPr>
            <a:spLocks noGrp="1"/>
          </p:cNvSpPr>
          <p:nvPr/>
        </p:nvSpPr>
        <p:spPr>
          <a:xfrm>
            <a:off x="904875" y="2647950"/>
            <a:ext cx="238125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350" b="0">
                <a:solidFill>
                  <a:srgbClr val="CBD2DA"/>
                </a:solidFill>
              </a:defRPr>
            </a:pPr>
            <a:r>
              <a:rPr sz="1350" b="0">
                <a:solidFill>
                  <a:srgbClr val="CBD2DA"/>
                </a:solidFill>
              </a:rPr>
              <a:t>最大通道数量</a:t>
            </a:r>
            <a:endParaRPr sz="1350" b="0">
              <a:solidFill>
                <a:srgbClr val="CBD2DA"/>
              </a:solidFill>
            </a:endParaRPr>
          </a:p>
          <a:p>
            <a:pPr algn="l">
              <a:buNone/>
              <a:defRPr sz="1350" b="0">
                <a:solidFill>
                  <a:srgbClr val="CBD2DA"/>
                </a:solidFill>
              </a:defRPr>
            </a:pPr>
            <a:r>
              <a:rPr sz="1350" b="0">
                <a:solidFill>
                  <a:srgbClr val="CBD2DA"/>
                </a:solidFill>
              </a:rPr>
              <a:t>CH1–CH16 独立管理</a:t>
            </a:r>
            <a:endParaRPr sz="1350" b="0">
              <a:solidFill>
                <a:srgbClr val="CBD2DA"/>
              </a:solidFill>
            </a:endParaRPr>
          </a:p>
        </p:txBody>
      </p:sp>
      <p:sp>
        <p:nvSpPr>
          <p:cNvPr id="11" name="矩形 10"/>
          <p:cNvSpPr>
            <a:spLocks noGrp="1"/>
          </p:cNvSpPr>
          <p:nvPr/>
        </p:nvSpPr>
        <p:spPr>
          <a:xfrm>
            <a:off x="3762375" y="1809750"/>
            <a:ext cx="2381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3900" b="1">
                <a:solidFill>
                  <a:srgbClr val="F5F7FA"/>
                </a:solidFill>
              </a:defRPr>
            </a:pPr>
            <a:r>
              <a:rPr sz="3900" b="1">
                <a:solidFill>
                  <a:srgbClr val="F5F7FA"/>
                </a:solidFill>
              </a:rPr>
              <a:t>4</a:t>
            </a:r>
            <a:endParaRPr sz="3900" b="1">
              <a:solidFill>
                <a:srgbClr val="F5F7FA"/>
              </a:solidFill>
            </a:endParaRPr>
          </a:p>
        </p:txBody>
      </p:sp>
      <p:sp>
        <p:nvSpPr>
          <p:cNvPr id="12" name="矩形 11"/>
          <p:cNvSpPr>
            <a:spLocks noGrp="1"/>
          </p:cNvSpPr>
          <p:nvPr/>
        </p:nvSpPr>
        <p:spPr>
          <a:xfrm>
            <a:off x="3762375" y="2476500"/>
            <a:ext cx="457200" cy="38100"/>
          </a:xfrm>
          <a:prstGeom prst="rect">
            <a:avLst/>
          </a:prstGeom>
          <a:solidFill>
            <a:srgbClr val="D7DE23"/>
          </a:solidFill>
          <a:ln w="0">
            <a:noFill/>
            <a:prstDash val="solid"/>
          </a:ln>
        </p:spPr>
      </p:sp>
      <p:sp>
        <p:nvSpPr>
          <p:cNvPr id="13" name="矩形 12"/>
          <p:cNvSpPr>
            <a:spLocks noGrp="1"/>
          </p:cNvSpPr>
          <p:nvPr/>
        </p:nvSpPr>
        <p:spPr>
          <a:xfrm>
            <a:off x="3762375" y="2647950"/>
            <a:ext cx="238125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350" b="0">
                <a:solidFill>
                  <a:srgbClr val="CBD2DA"/>
                </a:solidFill>
              </a:defRPr>
            </a:pPr>
            <a:r>
              <a:rPr sz="1350" b="0">
                <a:solidFill>
                  <a:srgbClr val="CBD2DA"/>
                </a:solidFill>
              </a:rPr>
              <a:t>显示布局</a:t>
            </a:r>
            <a:endParaRPr sz="1350" b="0">
              <a:solidFill>
                <a:srgbClr val="CBD2DA"/>
              </a:solidFill>
            </a:endParaRPr>
          </a:p>
          <a:p>
            <a:pPr algn="l">
              <a:buNone/>
              <a:defRPr sz="1350" b="0">
                <a:solidFill>
                  <a:srgbClr val="CBD2DA"/>
                </a:solidFill>
              </a:defRPr>
            </a:pPr>
            <a:r>
              <a:rPr sz="1350" b="0">
                <a:solidFill>
                  <a:srgbClr val="CBD2DA"/>
                </a:solidFill>
              </a:rPr>
              <a:t>1 / 4 / 9 / 16 画面</a:t>
            </a:r>
            <a:endParaRPr sz="1350" b="0">
              <a:solidFill>
                <a:srgbClr val="CBD2DA"/>
              </a:solidFill>
            </a:endParaRPr>
          </a:p>
        </p:txBody>
      </p:sp>
      <p:sp>
        <p:nvSpPr>
          <p:cNvPr id="14" name="矩形 13"/>
          <p:cNvSpPr>
            <a:spLocks noGrp="1"/>
          </p:cNvSpPr>
          <p:nvPr/>
        </p:nvSpPr>
        <p:spPr>
          <a:xfrm>
            <a:off x="6619875" y="1809750"/>
            <a:ext cx="285750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3900" b="1">
                <a:solidFill>
                  <a:srgbClr val="F5F7FA"/>
                </a:solidFill>
              </a:defRPr>
            </a:pPr>
            <a:r>
              <a:rPr sz="3900" b="1">
                <a:solidFill>
                  <a:srgbClr val="F5F7FA"/>
                </a:solidFill>
              </a:rPr>
              <a:t>3</a:t>
            </a:r>
            <a:endParaRPr sz="3900" b="1">
              <a:solidFill>
                <a:srgbClr val="F5F7FA"/>
              </a:solidFill>
            </a:endParaRPr>
          </a:p>
        </p:txBody>
      </p:sp>
      <p:sp>
        <p:nvSpPr>
          <p:cNvPr id="15" name="矩形 14"/>
          <p:cNvSpPr>
            <a:spLocks noGrp="1"/>
          </p:cNvSpPr>
          <p:nvPr/>
        </p:nvSpPr>
        <p:spPr>
          <a:xfrm>
            <a:off x="6619875" y="2476500"/>
            <a:ext cx="457200" cy="38100"/>
          </a:xfrm>
          <a:prstGeom prst="rect">
            <a:avLst/>
          </a:prstGeom>
          <a:solidFill>
            <a:srgbClr val="22C5FF"/>
          </a:solidFill>
          <a:ln w="0">
            <a:noFill/>
            <a:prstDash val="solid"/>
          </a:ln>
        </p:spPr>
      </p:sp>
      <p:sp>
        <p:nvSpPr>
          <p:cNvPr id="16" name="矩形 15"/>
          <p:cNvSpPr>
            <a:spLocks noGrp="1"/>
          </p:cNvSpPr>
          <p:nvPr/>
        </p:nvSpPr>
        <p:spPr>
          <a:xfrm>
            <a:off x="6619875" y="2647950"/>
            <a:ext cx="285750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350" b="0">
                <a:solidFill>
                  <a:srgbClr val="CBD2DA"/>
                </a:solidFill>
              </a:defRPr>
            </a:pPr>
            <a:r>
              <a:rPr sz="1350" b="0">
                <a:solidFill>
                  <a:srgbClr val="CBD2DA"/>
                </a:solidFill>
              </a:rPr>
              <a:t>界面语言</a:t>
            </a:r>
            <a:endParaRPr sz="1350" b="0">
              <a:solidFill>
                <a:srgbClr val="CBD2DA"/>
              </a:solidFill>
            </a:endParaRPr>
          </a:p>
          <a:p>
            <a:pPr algn="l">
              <a:buNone/>
              <a:defRPr sz="1350" b="0">
                <a:solidFill>
                  <a:srgbClr val="CBD2DA"/>
                </a:solidFill>
              </a:defRPr>
            </a:pPr>
            <a:r>
              <a:rPr sz="1350" b="0">
                <a:solidFill>
                  <a:srgbClr val="CBD2DA"/>
                </a:solidFill>
              </a:rPr>
              <a:t>简体中文 / English / 繁體中文</a:t>
            </a:r>
            <a:endParaRPr sz="1350" b="0">
              <a:solidFill>
                <a:srgbClr val="CBD2DA"/>
              </a:solidFill>
            </a:endParaRPr>
          </a:p>
        </p:txBody>
      </p:sp>
      <p:sp>
        <p:nvSpPr>
          <p:cNvPr id="17" name="矩形 16"/>
          <p:cNvSpPr>
            <a:spLocks noGrp="1"/>
          </p:cNvSpPr>
          <p:nvPr/>
        </p:nvSpPr>
        <p:spPr>
          <a:xfrm>
            <a:off x="9953625" y="1809750"/>
            <a:ext cx="1619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3900" b="1">
                <a:solidFill>
                  <a:srgbClr val="F5F7FA"/>
                </a:solidFill>
              </a:defRPr>
            </a:pPr>
            <a:r>
              <a:rPr sz="3900" b="1">
                <a:solidFill>
                  <a:srgbClr val="F5F7FA"/>
                </a:solidFill>
              </a:rPr>
              <a:t>3</a:t>
            </a:r>
            <a:endParaRPr sz="3900" b="1">
              <a:solidFill>
                <a:srgbClr val="F5F7FA"/>
              </a:solidFill>
            </a:endParaRPr>
          </a:p>
        </p:txBody>
      </p:sp>
      <p:sp>
        <p:nvSpPr>
          <p:cNvPr id="18" name="矩形 17"/>
          <p:cNvSpPr>
            <a:spLocks noGrp="1"/>
          </p:cNvSpPr>
          <p:nvPr/>
        </p:nvSpPr>
        <p:spPr>
          <a:xfrm>
            <a:off x="9953625" y="2476500"/>
            <a:ext cx="457200" cy="38100"/>
          </a:xfrm>
          <a:prstGeom prst="rect">
            <a:avLst/>
          </a:prstGeom>
          <a:solidFill>
            <a:srgbClr val="38D996"/>
          </a:solidFill>
          <a:ln w="0">
            <a:noFill/>
            <a:prstDash val="solid"/>
          </a:ln>
        </p:spPr>
      </p:sp>
      <p:sp>
        <p:nvSpPr>
          <p:cNvPr id="19" name="矩形 18"/>
          <p:cNvSpPr>
            <a:spLocks noGrp="1"/>
          </p:cNvSpPr>
          <p:nvPr/>
        </p:nvSpPr>
        <p:spPr>
          <a:xfrm>
            <a:off x="9953625" y="2647950"/>
            <a:ext cx="161925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350" b="0">
                <a:solidFill>
                  <a:srgbClr val="CBD2DA"/>
                </a:solidFill>
              </a:defRPr>
            </a:pPr>
            <a:r>
              <a:rPr sz="1350" b="0">
                <a:solidFill>
                  <a:srgbClr val="CBD2DA"/>
                </a:solidFill>
              </a:rPr>
              <a:t>内容来源</a:t>
            </a:r>
            <a:endParaRPr sz="1350" b="0">
              <a:solidFill>
                <a:srgbClr val="CBD2DA"/>
              </a:solidFill>
            </a:endParaRPr>
          </a:p>
          <a:p>
            <a:pPr algn="l">
              <a:buNone/>
              <a:defRPr sz="1350" b="0">
                <a:solidFill>
                  <a:srgbClr val="CBD2DA"/>
                </a:solidFill>
              </a:defRPr>
            </a:pPr>
            <a:r>
              <a:rPr sz="1350" b="0">
                <a:solidFill>
                  <a:srgbClr val="CBD2DA"/>
                </a:solidFill>
              </a:rPr>
              <a:t>实时采集 + 视频文件</a:t>
            </a:r>
            <a:endParaRPr sz="1350" b="0">
              <a:solidFill>
                <a:srgbClr val="CBD2DA"/>
              </a:solidFill>
            </a:endParaRPr>
          </a:p>
        </p:txBody>
      </p:sp>
      <p:sp>
        <p:nvSpPr>
          <p:cNvPr id="20" name="矩形 19"/>
          <p:cNvSpPr>
            <a:spLocks noGrp="1"/>
          </p:cNvSpPr>
          <p:nvPr/>
        </p:nvSpPr>
        <p:spPr>
          <a:xfrm>
            <a:off x="904875" y="4476750"/>
            <a:ext cx="10001250" cy="762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800" b="1">
                <a:solidFill>
                  <a:srgbClr val="F5F7FA"/>
                </a:solidFill>
              </a:defRPr>
            </a:pPr>
            <a:r>
              <a:rPr sz="1800" b="1">
                <a:solidFill>
                  <a:srgbClr val="F5F7FA"/>
                </a:solidFill>
              </a:rPr>
              <a:t>每个可见通道都拥有明确的选择状态、通道标识、实时信息与录像状态，让多路操作仍然可控。</a:t>
            </a:r>
            <a:endParaRPr sz="1800" b="1">
              <a:solidFill>
                <a:srgbClr val="F5F7FA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90B0E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5" name="矩形 24"/>
          <p:cNvSpPr>
            <a:spLocks noGrp="1"/>
          </p:cNvSpPr>
          <p:nvPr/>
        </p:nvSpPr>
        <p:spPr>
          <a:xfrm>
            <a:off x="0" y="0"/>
            <a:ext cx="12192000" cy="57150"/>
          </a:xfrm>
          <a:prstGeom prst="rect">
            <a:avLst/>
          </a:prstGeom>
          <a:solidFill>
            <a:srgbClr val="1477FF"/>
          </a:solidFill>
          <a:ln w="0">
            <a:noFill/>
            <a:prstDash val="solid"/>
          </a:ln>
        </p:spPr>
      </p:sp>
      <p:sp>
        <p:nvSpPr>
          <p:cNvPr id="2" name="矩形 1"/>
          <p:cNvSpPr>
            <a:spLocks noGrp="1"/>
          </p:cNvSpPr>
          <p:nvPr/>
        </p:nvSpPr>
        <p:spPr>
          <a:xfrm>
            <a:off x="666750" y="361950"/>
            <a:ext cx="5429250" cy="238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050" b="1">
                <a:solidFill>
                  <a:srgbClr val="22C5FF"/>
                </a:solidFill>
              </a:defRPr>
            </a:pPr>
            <a:r>
              <a:rPr sz="1050" b="1">
                <a:solidFill>
                  <a:srgbClr val="22C5FF"/>
                </a:solidFill>
              </a:rPr>
              <a:t>INTERFACE</a:t>
            </a:r>
            <a:endParaRPr sz="1050" b="1">
              <a:solidFill>
                <a:srgbClr val="22C5FF"/>
              </a:solidFill>
            </a:endParaRPr>
          </a:p>
        </p:txBody>
      </p:sp>
      <p:sp>
        <p:nvSpPr>
          <p:cNvPr id="3" name="矩形 2"/>
          <p:cNvSpPr>
            <a:spLocks noGrp="1"/>
          </p:cNvSpPr>
          <p:nvPr/>
        </p:nvSpPr>
        <p:spPr>
          <a:xfrm>
            <a:off x="666750" y="647700"/>
            <a:ext cx="10287000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3150" b="1">
                <a:solidFill>
                  <a:srgbClr val="F5F7FA"/>
                </a:solidFill>
              </a:defRPr>
            </a:pPr>
            <a:r>
              <a:rPr sz="3150" b="1">
                <a:solidFill>
                  <a:srgbClr val="F5F7FA"/>
                </a:solidFill>
              </a:rPr>
              <a:t>主界面把高频操作留在触手可及的位置</a:t>
            </a:r>
            <a:endParaRPr sz="3150" b="1">
              <a:solidFill>
                <a:srgbClr val="F5F7FA"/>
              </a:solidFill>
            </a:endParaRPr>
          </a:p>
        </p:txBody>
      </p:sp>
      <p:sp>
        <p:nvSpPr>
          <p:cNvPr id="4" name="矩形 3"/>
          <p:cNvSpPr>
            <a:spLocks noGrp="1"/>
          </p:cNvSpPr>
          <p:nvPr/>
        </p:nvSpPr>
        <p:spPr>
          <a:xfrm>
            <a:off x="10953750" y="476250"/>
            <a:ext cx="5715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buNone/>
              <a:defRPr sz="975" b="1">
                <a:solidFill>
                  <a:srgbClr val="838D99"/>
                </a:solidFill>
              </a:defRPr>
            </a:pPr>
            <a:r>
              <a:rPr sz="975" b="1">
                <a:solidFill>
                  <a:srgbClr val="838D99"/>
                </a:solidFill>
              </a:rPr>
              <a:t>04</a:t>
            </a:r>
            <a:endParaRPr sz="975" b="1">
              <a:solidFill>
                <a:srgbClr val="838D99"/>
              </a:solidFill>
            </a:endParaRPr>
          </a:p>
        </p:txBody>
      </p:sp>
      <p:sp>
        <p:nvSpPr>
          <p:cNvPr id="5" name="矩形 4"/>
          <p:cNvSpPr>
            <a:spLocks noGrp="1"/>
          </p:cNvSpPr>
          <p:nvPr/>
        </p:nvSpPr>
        <p:spPr>
          <a:xfrm>
            <a:off x="666750" y="6477000"/>
            <a:ext cx="10858500" cy="9525"/>
          </a:xfrm>
          <a:prstGeom prst="rect">
            <a:avLst/>
          </a:prstGeom>
          <a:solidFill>
            <a:srgbClr val="2A333E"/>
          </a:solidFill>
          <a:ln w="0">
            <a:noFill/>
            <a:prstDash val="solid"/>
          </a:ln>
        </p:spPr>
      </p:sp>
      <p:sp>
        <p:nvSpPr>
          <p:cNvPr id="6" name="矩形 5"/>
          <p:cNvSpPr>
            <a:spLocks noGrp="1"/>
          </p:cNvSpPr>
          <p:nvPr/>
        </p:nvSpPr>
        <p:spPr>
          <a:xfrm>
            <a:off x="666750" y="6553200"/>
            <a:ext cx="7048500" cy="171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825" b="0">
                <a:solidFill>
                  <a:srgbClr val="838D99"/>
                </a:solidFill>
              </a:defRPr>
            </a:pPr>
            <a:r>
              <a:rPr lang="en-US" sz="825" b="0">
                <a:solidFill>
                  <a:srgbClr val="838D99"/>
                </a:solidFill>
              </a:rPr>
              <a:t>CSZX</a:t>
            </a:r>
            <a:r>
              <a:rPr sz="825" b="0">
                <a:solidFill>
                  <a:srgbClr val="838D99"/>
                </a:solidFill>
              </a:rPr>
              <a:t> Player  |  多通道视频预览 · 播放 · 录像</a:t>
            </a:r>
            <a:endParaRPr sz="825" b="0">
              <a:solidFill>
                <a:srgbClr val="838D99"/>
              </a:solidFill>
            </a:endParaRPr>
          </a:p>
        </p:txBody>
      </p:sp>
      <p:sp>
        <p:nvSpPr>
          <p:cNvPr id="7" name="矩形 6"/>
          <p:cNvSpPr>
            <a:spLocks noGrp="1"/>
          </p:cNvSpPr>
          <p:nvPr/>
        </p:nvSpPr>
        <p:spPr>
          <a:xfrm>
            <a:off x="10477500" y="6553200"/>
            <a:ext cx="1047750" cy="171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buNone/>
              <a:defRPr sz="825" b="0">
                <a:solidFill>
                  <a:srgbClr val="838D99"/>
                </a:solidFill>
              </a:defRPr>
            </a:pPr>
            <a:r>
              <a:rPr sz="825" b="0">
                <a:solidFill>
                  <a:srgbClr val="838D99"/>
                </a:solidFill>
              </a:rPr>
              <a:t>v1.7.14</a:t>
            </a:r>
            <a:endParaRPr sz="825" b="0">
              <a:solidFill>
                <a:srgbClr val="838D99"/>
              </a:solidFill>
            </a:endParaRPr>
          </a:p>
        </p:txBody>
      </p:sp>
      <p:sp>
        <p:nvSpPr>
          <p:cNvPr id="9" name="矩形 8"/>
          <p:cNvSpPr>
            <a:spLocks noGrp="1"/>
          </p:cNvSpPr>
          <p:nvPr/>
        </p:nvSpPr>
        <p:spPr>
          <a:xfrm>
            <a:off x="8858250" y="1571625"/>
            <a:ext cx="609600" cy="2476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975" b="1">
                <a:solidFill>
                  <a:srgbClr val="22C5FF"/>
                </a:solidFill>
              </a:defRPr>
            </a:pPr>
            <a:r>
              <a:rPr sz="975" b="1">
                <a:solidFill>
                  <a:srgbClr val="22C5FF"/>
                </a:solidFill>
              </a:rPr>
              <a:t>A</a:t>
            </a:r>
            <a:endParaRPr sz="975" b="1">
              <a:solidFill>
                <a:srgbClr val="22C5FF"/>
              </a:solidFill>
            </a:endParaRPr>
          </a:p>
        </p:txBody>
      </p:sp>
      <p:sp>
        <p:nvSpPr>
          <p:cNvPr id="10" name="矩形 9"/>
          <p:cNvSpPr>
            <a:spLocks noGrp="1"/>
          </p:cNvSpPr>
          <p:nvPr/>
        </p:nvSpPr>
        <p:spPr>
          <a:xfrm>
            <a:off x="9639300" y="1552575"/>
            <a:ext cx="18383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650" b="1">
                <a:solidFill>
                  <a:srgbClr val="F5F7FA"/>
                </a:solidFill>
              </a:defRPr>
            </a:pPr>
            <a:r>
              <a:rPr sz="1650" b="1">
                <a:solidFill>
                  <a:srgbClr val="F5F7FA"/>
                </a:solidFill>
              </a:rPr>
              <a:t>顶部状态区</a:t>
            </a:r>
            <a:endParaRPr sz="1650" b="1">
              <a:solidFill>
                <a:srgbClr val="F5F7FA"/>
              </a:solidFill>
            </a:endParaRPr>
          </a:p>
        </p:txBody>
      </p:sp>
      <p:sp>
        <p:nvSpPr>
          <p:cNvPr id="11" name="矩形 10"/>
          <p:cNvSpPr>
            <a:spLocks noGrp="1"/>
          </p:cNvSpPr>
          <p:nvPr/>
        </p:nvSpPr>
        <p:spPr>
          <a:xfrm>
            <a:off x="9639300" y="1885950"/>
            <a:ext cx="1838325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125" b="0">
                <a:solidFill>
                  <a:srgbClr val="CBD2DA"/>
                </a:solidFill>
              </a:defRPr>
            </a:pPr>
            <a:r>
              <a:rPr sz="1125" b="0">
                <a:solidFill>
                  <a:srgbClr val="CBD2DA"/>
                </a:solidFill>
              </a:rPr>
              <a:t>显示软件状态与当前任务提示。</a:t>
            </a:r>
            <a:endParaRPr sz="1125" b="0">
              <a:solidFill>
                <a:srgbClr val="CBD2DA"/>
              </a:solidFill>
            </a:endParaRPr>
          </a:p>
        </p:txBody>
      </p:sp>
      <p:sp>
        <p:nvSpPr>
          <p:cNvPr id="12" name="矩形 11"/>
          <p:cNvSpPr>
            <a:spLocks noGrp="1"/>
          </p:cNvSpPr>
          <p:nvPr/>
        </p:nvSpPr>
        <p:spPr>
          <a:xfrm>
            <a:off x="9639300" y="2505075"/>
            <a:ext cx="1838325" cy="9525"/>
          </a:xfrm>
          <a:prstGeom prst="rect">
            <a:avLst/>
          </a:prstGeom>
          <a:solidFill>
            <a:srgbClr val="2A333E"/>
          </a:solidFill>
          <a:ln w="0">
            <a:noFill/>
            <a:prstDash val="solid"/>
          </a:ln>
        </p:spPr>
      </p:sp>
      <p:sp>
        <p:nvSpPr>
          <p:cNvPr id="13" name="矩形 12"/>
          <p:cNvSpPr>
            <a:spLocks noGrp="1"/>
          </p:cNvSpPr>
          <p:nvPr/>
        </p:nvSpPr>
        <p:spPr>
          <a:xfrm>
            <a:off x="8858250" y="2714625"/>
            <a:ext cx="609600" cy="2476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975" b="1">
                <a:solidFill>
                  <a:srgbClr val="22C5FF"/>
                </a:solidFill>
              </a:defRPr>
            </a:pPr>
            <a:r>
              <a:rPr sz="975" b="1">
                <a:solidFill>
                  <a:srgbClr val="22C5FF"/>
                </a:solidFill>
              </a:rPr>
              <a:t>B</a:t>
            </a:r>
            <a:endParaRPr sz="975" b="1">
              <a:solidFill>
                <a:srgbClr val="22C5FF"/>
              </a:solidFill>
            </a:endParaRPr>
          </a:p>
        </p:txBody>
      </p:sp>
      <p:sp>
        <p:nvSpPr>
          <p:cNvPr id="14" name="矩形 13"/>
          <p:cNvSpPr>
            <a:spLocks noGrp="1"/>
          </p:cNvSpPr>
          <p:nvPr/>
        </p:nvSpPr>
        <p:spPr>
          <a:xfrm>
            <a:off x="9639300" y="2695575"/>
            <a:ext cx="18383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650" b="1">
                <a:solidFill>
                  <a:srgbClr val="F5F7FA"/>
                </a:solidFill>
              </a:defRPr>
            </a:pPr>
            <a:r>
              <a:rPr sz="1650" b="1">
                <a:solidFill>
                  <a:srgbClr val="F5F7FA"/>
                </a:solidFill>
              </a:rPr>
              <a:t>中央监看区</a:t>
            </a:r>
            <a:endParaRPr sz="1650" b="1">
              <a:solidFill>
                <a:srgbClr val="F5F7FA"/>
              </a:solidFill>
            </a:endParaRPr>
          </a:p>
        </p:txBody>
      </p:sp>
      <p:sp>
        <p:nvSpPr>
          <p:cNvPr id="15" name="矩形 14"/>
          <p:cNvSpPr>
            <a:spLocks noGrp="1"/>
          </p:cNvSpPr>
          <p:nvPr/>
        </p:nvSpPr>
        <p:spPr>
          <a:xfrm>
            <a:off x="9639300" y="3028950"/>
            <a:ext cx="1838325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125" b="0">
                <a:solidFill>
                  <a:srgbClr val="CBD2DA"/>
                </a:solidFill>
              </a:defRPr>
            </a:pPr>
            <a:r>
              <a:rPr sz="1125" b="0">
                <a:solidFill>
                  <a:srgbClr val="CBD2DA"/>
                </a:solidFill>
              </a:rPr>
              <a:t>单画面或多画面显示视频内容。</a:t>
            </a:r>
            <a:endParaRPr sz="1125" b="0">
              <a:solidFill>
                <a:srgbClr val="CBD2DA"/>
              </a:solidFill>
            </a:endParaRPr>
          </a:p>
        </p:txBody>
      </p:sp>
      <p:sp>
        <p:nvSpPr>
          <p:cNvPr id="16" name="矩形 15"/>
          <p:cNvSpPr>
            <a:spLocks noGrp="1"/>
          </p:cNvSpPr>
          <p:nvPr/>
        </p:nvSpPr>
        <p:spPr>
          <a:xfrm>
            <a:off x="9639300" y="3648075"/>
            <a:ext cx="1838325" cy="9525"/>
          </a:xfrm>
          <a:prstGeom prst="rect">
            <a:avLst/>
          </a:prstGeom>
          <a:solidFill>
            <a:srgbClr val="2A333E"/>
          </a:solidFill>
          <a:ln w="0">
            <a:noFill/>
            <a:prstDash val="solid"/>
          </a:ln>
        </p:spPr>
      </p:sp>
      <p:sp>
        <p:nvSpPr>
          <p:cNvPr id="17" name="矩形 16"/>
          <p:cNvSpPr>
            <a:spLocks noGrp="1"/>
          </p:cNvSpPr>
          <p:nvPr/>
        </p:nvSpPr>
        <p:spPr>
          <a:xfrm>
            <a:off x="8858250" y="3857625"/>
            <a:ext cx="609600" cy="2476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975" b="1">
                <a:solidFill>
                  <a:srgbClr val="22C5FF"/>
                </a:solidFill>
              </a:defRPr>
            </a:pPr>
            <a:r>
              <a:rPr sz="975" b="1">
                <a:solidFill>
                  <a:srgbClr val="22C5FF"/>
                </a:solidFill>
              </a:rPr>
              <a:t>C</a:t>
            </a:r>
            <a:endParaRPr sz="975" b="1">
              <a:solidFill>
                <a:srgbClr val="22C5FF"/>
              </a:solidFill>
            </a:endParaRPr>
          </a:p>
        </p:txBody>
      </p:sp>
      <p:sp>
        <p:nvSpPr>
          <p:cNvPr id="18" name="矩形 17"/>
          <p:cNvSpPr>
            <a:spLocks noGrp="1"/>
          </p:cNvSpPr>
          <p:nvPr/>
        </p:nvSpPr>
        <p:spPr>
          <a:xfrm>
            <a:off x="9639300" y="3838575"/>
            <a:ext cx="18383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650" b="1">
                <a:solidFill>
                  <a:srgbClr val="F5F7FA"/>
                </a:solidFill>
              </a:defRPr>
            </a:pPr>
            <a:r>
              <a:rPr sz="1650" b="1">
                <a:solidFill>
                  <a:srgbClr val="F5F7FA"/>
                </a:solidFill>
              </a:rPr>
              <a:t>底部控制区</a:t>
            </a:r>
            <a:endParaRPr sz="1650" b="1">
              <a:solidFill>
                <a:srgbClr val="F5F7FA"/>
              </a:solidFill>
            </a:endParaRPr>
          </a:p>
        </p:txBody>
      </p:sp>
      <p:sp>
        <p:nvSpPr>
          <p:cNvPr id="19" name="矩形 18"/>
          <p:cNvSpPr>
            <a:spLocks noGrp="1"/>
          </p:cNvSpPr>
          <p:nvPr/>
        </p:nvSpPr>
        <p:spPr>
          <a:xfrm>
            <a:off x="9639300" y="4171950"/>
            <a:ext cx="1838325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125" b="0">
                <a:solidFill>
                  <a:srgbClr val="CBD2DA"/>
                </a:solidFill>
              </a:defRPr>
            </a:pPr>
            <a:r>
              <a:rPr sz="1125" b="0">
                <a:solidFill>
                  <a:srgbClr val="CBD2DA"/>
                </a:solidFill>
              </a:rPr>
              <a:t>播放、进度、布局、音量和全屏集中排列。</a:t>
            </a:r>
            <a:endParaRPr sz="1125" b="0">
              <a:solidFill>
                <a:srgbClr val="CBD2DA"/>
              </a:solidFill>
            </a:endParaRPr>
          </a:p>
        </p:txBody>
      </p:sp>
      <p:sp>
        <p:nvSpPr>
          <p:cNvPr id="20" name="矩形 19"/>
          <p:cNvSpPr>
            <a:spLocks noGrp="1"/>
          </p:cNvSpPr>
          <p:nvPr/>
        </p:nvSpPr>
        <p:spPr>
          <a:xfrm>
            <a:off x="9639300" y="4791075"/>
            <a:ext cx="1838325" cy="9525"/>
          </a:xfrm>
          <a:prstGeom prst="rect">
            <a:avLst/>
          </a:prstGeom>
          <a:solidFill>
            <a:srgbClr val="2A333E"/>
          </a:solidFill>
          <a:ln w="0">
            <a:noFill/>
            <a:prstDash val="solid"/>
          </a:ln>
        </p:spPr>
      </p:sp>
      <p:sp>
        <p:nvSpPr>
          <p:cNvPr id="21" name="矩形 20"/>
          <p:cNvSpPr>
            <a:spLocks noGrp="1"/>
          </p:cNvSpPr>
          <p:nvPr/>
        </p:nvSpPr>
        <p:spPr>
          <a:xfrm>
            <a:off x="8858250" y="5000625"/>
            <a:ext cx="609600" cy="2476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975" b="1">
                <a:solidFill>
                  <a:srgbClr val="22C5FF"/>
                </a:solidFill>
              </a:defRPr>
            </a:pPr>
            <a:r>
              <a:rPr sz="975" b="1">
                <a:solidFill>
                  <a:srgbClr val="22C5FF"/>
                </a:solidFill>
              </a:rPr>
              <a:t>D</a:t>
            </a:r>
            <a:endParaRPr sz="975" b="1">
              <a:solidFill>
                <a:srgbClr val="22C5FF"/>
              </a:solidFill>
            </a:endParaRPr>
          </a:p>
        </p:txBody>
      </p:sp>
      <p:sp>
        <p:nvSpPr>
          <p:cNvPr id="22" name="矩形 21"/>
          <p:cNvSpPr>
            <a:spLocks noGrp="1"/>
          </p:cNvSpPr>
          <p:nvPr/>
        </p:nvSpPr>
        <p:spPr>
          <a:xfrm>
            <a:off x="9639300" y="4981575"/>
            <a:ext cx="18383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650" b="1">
                <a:solidFill>
                  <a:srgbClr val="F5F7FA"/>
                </a:solidFill>
              </a:defRPr>
            </a:pPr>
            <a:r>
              <a:rPr sz="1650" b="1">
                <a:solidFill>
                  <a:srgbClr val="F5F7FA"/>
                </a:solidFill>
              </a:rPr>
              <a:t>右键功能菜单</a:t>
            </a:r>
            <a:endParaRPr sz="1650" b="1">
              <a:solidFill>
                <a:srgbClr val="F5F7FA"/>
              </a:solidFill>
            </a:endParaRPr>
          </a:p>
        </p:txBody>
      </p:sp>
      <p:sp>
        <p:nvSpPr>
          <p:cNvPr id="23" name="矩形 22"/>
          <p:cNvSpPr>
            <a:spLocks noGrp="1"/>
          </p:cNvSpPr>
          <p:nvPr/>
        </p:nvSpPr>
        <p:spPr>
          <a:xfrm>
            <a:off x="9639300" y="5314950"/>
            <a:ext cx="1838325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125" b="0">
                <a:solidFill>
                  <a:srgbClr val="CBD2DA"/>
                </a:solidFill>
              </a:defRPr>
            </a:pPr>
            <a:r>
              <a:rPr sz="1125" b="0">
                <a:solidFill>
                  <a:srgbClr val="CBD2DA"/>
                </a:solidFill>
              </a:rPr>
              <a:t>围绕当前选中通道执行采集、录像、截图和控制。</a:t>
            </a:r>
            <a:endParaRPr sz="1125" b="0">
              <a:solidFill>
                <a:srgbClr val="CBD2DA"/>
              </a:solidFill>
            </a:endParaRPr>
          </a:p>
        </p:txBody>
      </p:sp>
      <p:sp>
        <p:nvSpPr>
          <p:cNvPr id="24" name="矩形 23"/>
          <p:cNvSpPr>
            <a:spLocks noGrp="1"/>
          </p:cNvSpPr>
          <p:nvPr/>
        </p:nvSpPr>
        <p:spPr>
          <a:xfrm>
            <a:off x="9639300" y="5934075"/>
            <a:ext cx="1838325" cy="9525"/>
          </a:xfrm>
          <a:prstGeom prst="rect">
            <a:avLst/>
          </a:prstGeom>
          <a:solidFill>
            <a:srgbClr val="2A333E"/>
          </a:solidFill>
          <a:ln w="0">
            <a:noFill/>
            <a:prstDash val="solid"/>
          </a:ln>
        </p:spPr>
      </p:sp>
      <p:pic>
        <p:nvPicPr>
          <p:cNvPr id="8" name="图片 7" descr="图片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715" y="1334135"/>
            <a:ext cx="7099300" cy="453326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90B0E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" name="矩形 19"/>
          <p:cNvSpPr>
            <a:spLocks noGrp="1"/>
          </p:cNvSpPr>
          <p:nvPr/>
        </p:nvSpPr>
        <p:spPr>
          <a:xfrm>
            <a:off x="0" y="0"/>
            <a:ext cx="12192000" cy="57150"/>
          </a:xfrm>
          <a:prstGeom prst="rect">
            <a:avLst/>
          </a:prstGeom>
          <a:solidFill>
            <a:srgbClr val="1477FF"/>
          </a:solidFill>
          <a:ln w="0">
            <a:noFill/>
            <a:prstDash val="solid"/>
          </a:ln>
        </p:spPr>
      </p:sp>
      <p:sp>
        <p:nvSpPr>
          <p:cNvPr id="2" name="矩形 1"/>
          <p:cNvSpPr>
            <a:spLocks noGrp="1"/>
          </p:cNvSpPr>
          <p:nvPr/>
        </p:nvSpPr>
        <p:spPr>
          <a:xfrm>
            <a:off x="666750" y="361950"/>
            <a:ext cx="5429250" cy="238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050" b="1">
                <a:solidFill>
                  <a:srgbClr val="22C5FF"/>
                </a:solidFill>
              </a:defRPr>
            </a:pPr>
            <a:r>
              <a:rPr sz="1050" b="1">
                <a:solidFill>
                  <a:srgbClr val="22C5FF"/>
                </a:solidFill>
              </a:rPr>
              <a:t>SOURCES</a:t>
            </a:r>
            <a:endParaRPr sz="1050" b="1">
              <a:solidFill>
                <a:srgbClr val="22C5FF"/>
              </a:solidFill>
            </a:endParaRPr>
          </a:p>
        </p:txBody>
      </p:sp>
      <p:sp>
        <p:nvSpPr>
          <p:cNvPr id="3" name="矩形 2"/>
          <p:cNvSpPr>
            <a:spLocks noGrp="1"/>
          </p:cNvSpPr>
          <p:nvPr/>
        </p:nvSpPr>
        <p:spPr>
          <a:xfrm>
            <a:off x="666750" y="647700"/>
            <a:ext cx="10287000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3150" b="1">
                <a:solidFill>
                  <a:srgbClr val="F5F7FA"/>
                </a:solidFill>
              </a:defRPr>
            </a:pPr>
            <a:r>
              <a:rPr sz="3150" b="1">
                <a:solidFill>
                  <a:srgbClr val="F5F7FA"/>
                </a:solidFill>
              </a:rPr>
              <a:t>实时采集与文件回放，共用一致的观看体验</a:t>
            </a:r>
            <a:endParaRPr sz="3150" b="1">
              <a:solidFill>
                <a:srgbClr val="F5F7FA"/>
              </a:solidFill>
            </a:endParaRPr>
          </a:p>
        </p:txBody>
      </p:sp>
      <p:sp>
        <p:nvSpPr>
          <p:cNvPr id="4" name="矩形 3"/>
          <p:cNvSpPr>
            <a:spLocks noGrp="1"/>
          </p:cNvSpPr>
          <p:nvPr/>
        </p:nvSpPr>
        <p:spPr>
          <a:xfrm>
            <a:off x="10953750" y="476250"/>
            <a:ext cx="5715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buNone/>
              <a:defRPr sz="975" b="1">
                <a:solidFill>
                  <a:srgbClr val="838D99"/>
                </a:solidFill>
              </a:defRPr>
            </a:pPr>
            <a:r>
              <a:rPr sz="975" b="1">
                <a:solidFill>
                  <a:srgbClr val="838D99"/>
                </a:solidFill>
              </a:rPr>
              <a:t>05</a:t>
            </a:r>
            <a:endParaRPr sz="975" b="1">
              <a:solidFill>
                <a:srgbClr val="838D99"/>
              </a:solidFill>
            </a:endParaRPr>
          </a:p>
        </p:txBody>
      </p:sp>
      <p:sp>
        <p:nvSpPr>
          <p:cNvPr id="5" name="矩形 4"/>
          <p:cNvSpPr>
            <a:spLocks noGrp="1"/>
          </p:cNvSpPr>
          <p:nvPr/>
        </p:nvSpPr>
        <p:spPr>
          <a:xfrm>
            <a:off x="666750" y="6477000"/>
            <a:ext cx="10858500" cy="9525"/>
          </a:xfrm>
          <a:prstGeom prst="rect">
            <a:avLst/>
          </a:prstGeom>
          <a:solidFill>
            <a:srgbClr val="2A333E"/>
          </a:solidFill>
          <a:ln w="0">
            <a:noFill/>
            <a:prstDash val="solid"/>
          </a:ln>
        </p:spPr>
      </p:sp>
      <p:sp>
        <p:nvSpPr>
          <p:cNvPr id="6" name="矩形 5"/>
          <p:cNvSpPr>
            <a:spLocks noGrp="1"/>
          </p:cNvSpPr>
          <p:nvPr/>
        </p:nvSpPr>
        <p:spPr>
          <a:xfrm>
            <a:off x="666750" y="6553200"/>
            <a:ext cx="7048500" cy="171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825" b="0">
                <a:solidFill>
                  <a:srgbClr val="838D99"/>
                </a:solidFill>
              </a:defRPr>
            </a:pPr>
            <a:r>
              <a:rPr lang="en-US" sz="825" b="0">
                <a:solidFill>
                  <a:srgbClr val="838D99"/>
                </a:solidFill>
              </a:rPr>
              <a:t>CSZX</a:t>
            </a:r>
            <a:r>
              <a:rPr sz="825" b="0">
                <a:solidFill>
                  <a:srgbClr val="838D99"/>
                </a:solidFill>
              </a:rPr>
              <a:t> Player  |  多通道视频预览 · 播放 · 录像</a:t>
            </a:r>
            <a:endParaRPr sz="825" b="0">
              <a:solidFill>
                <a:srgbClr val="838D99"/>
              </a:solidFill>
            </a:endParaRPr>
          </a:p>
        </p:txBody>
      </p:sp>
      <p:sp>
        <p:nvSpPr>
          <p:cNvPr id="7" name="矩形 6"/>
          <p:cNvSpPr>
            <a:spLocks noGrp="1"/>
          </p:cNvSpPr>
          <p:nvPr/>
        </p:nvSpPr>
        <p:spPr>
          <a:xfrm>
            <a:off x="10477500" y="6553200"/>
            <a:ext cx="1047750" cy="171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buNone/>
              <a:defRPr sz="825" b="0">
                <a:solidFill>
                  <a:srgbClr val="838D99"/>
                </a:solidFill>
              </a:defRPr>
            </a:pPr>
            <a:r>
              <a:rPr sz="825" b="0">
                <a:solidFill>
                  <a:srgbClr val="838D99"/>
                </a:solidFill>
              </a:rPr>
              <a:t>v1.7.14</a:t>
            </a:r>
            <a:endParaRPr sz="825" b="0">
              <a:solidFill>
                <a:srgbClr val="838D99"/>
              </a:solidFill>
            </a:endParaRPr>
          </a:p>
        </p:txBody>
      </p:sp>
      <p:sp>
        <p:nvSpPr>
          <p:cNvPr id="8" name="圆角矩形 7"/>
          <p:cNvSpPr>
            <a:spLocks noGrp="1"/>
          </p:cNvSpPr>
          <p:nvPr/>
        </p:nvSpPr>
        <p:spPr>
          <a:xfrm>
            <a:off x="762000" y="1619250"/>
            <a:ext cx="4953000" cy="3619500"/>
          </a:xfrm>
          <a:prstGeom prst="roundRect">
            <a:avLst>
              <a:gd name="adj" fmla="val 3158"/>
            </a:avLst>
          </a:prstGeom>
          <a:solidFill>
            <a:srgbClr val="151A20"/>
          </a:solidFill>
          <a:ln w="9525">
            <a:solidFill>
              <a:srgbClr val="2A333E"/>
            </a:solidFill>
            <a:prstDash val="solid"/>
          </a:ln>
        </p:spPr>
      </p:sp>
      <p:sp>
        <p:nvSpPr>
          <p:cNvPr id="9" name="矩形 8"/>
          <p:cNvSpPr>
            <a:spLocks noGrp="1"/>
          </p:cNvSpPr>
          <p:nvPr/>
        </p:nvSpPr>
        <p:spPr>
          <a:xfrm>
            <a:off x="1143000" y="2047875"/>
            <a:ext cx="285750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2325" b="1">
                <a:solidFill>
                  <a:srgbClr val="F5F7FA"/>
                </a:solidFill>
              </a:defRPr>
            </a:pPr>
            <a:r>
              <a:rPr sz="2325" b="1">
                <a:solidFill>
                  <a:srgbClr val="F5F7FA"/>
                </a:solidFill>
              </a:rPr>
              <a:t>实时采集</a:t>
            </a:r>
            <a:endParaRPr sz="2325" b="1">
              <a:solidFill>
                <a:srgbClr val="F5F7FA"/>
              </a:solidFill>
            </a:endParaRPr>
          </a:p>
        </p:txBody>
      </p:sp>
      <p:sp>
        <p:nvSpPr>
          <p:cNvPr id="10" name="矩形 9"/>
          <p:cNvSpPr>
            <a:spLocks noGrp="1"/>
          </p:cNvSpPr>
          <p:nvPr/>
        </p:nvSpPr>
        <p:spPr>
          <a:xfrm>
            <a:off x="4333875" y="2095500"/>
            <a:ext cx="1000125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buNone/>
              <a:defRPr sz="975" b="1">
                <a:solidFill>
                  <a:srgbClr val="22C5FF"/>
                </a:solidFill>
              </a:defRPr>
            </a:pPr>
            <a:r>
              <a:rPr sz="975" b="1">
                <a:solidFill>
                  <a:srgbClr val="22C5FF"/>
                </a:solidFill>
              </a:rPr>
              <a:t>CAPTURE</a:t>
            </a:r>
            <a:endParaRPr sz="975" b="1">
              <a:solidFill>
                <a:srgbClr val="22C5FF"/>
              </a:solidFill>
            </a:endParaRPr>
          </a:p>
        </p:txBody>
      </p:sp>
      <p:sp>
        <p:nvSpPr>
          <p:cNvPr id="11" name="矩形 10"/>
          <p:cNvSpPr>
            <a:spLocks noGrp="1"/>
          </p:cNvSpPr>
          <p:nvPr/>
        </p:nvSpPr>
        <p:spPr>
          <a:xfrm>
            <a:off x="1143000" y="2762250"/>
            <a:ext cx="390525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575" b="0">
                <a:solidFill>
                  <a:srgbClr val="CBD2DA"/>
                </a:solidFill>
              </a:defRPr>
            </a:pPr>
            <a:r>
              <a:rPr sz="1575" b="0">
                <a:solidFill>
                  <a:srgbClr val="CBD2DA"/>
                </a:solidFill>
              </a:rPr>
              <a:t>从采集设备预览视频，也可只打开 Line In / MIC 作为纯音频通道；各通道独立配置。</a:t>
            </a:r>
            <a:endParaRPr sz="1575" b="0">
              <a:solidFill>
                <a:srgbClr val="CBD2DA"/>
              </a:solidFill>
            </a:endParaRPr>
          </a:p>
        </p:txBody>
      </p:sp>
      <p:sp>
        <p:nvSpPr>
          <p:cNvPr id="12" name="矩形 11"/>
          <p:cNvSpPr>
            <a:spLocks noGrp="1"/>
          </p:cNvSpPr>
          <p:nvPr/>
        </p:nvSpPr>
        <p:spPr>
          <a:xfrm>
            <a:off x="1143000" y="4095750"/>
            <a:ext cx="3238500" cy="28575"/>
          </a:xfrm>
          <a:prstGeom prst="rect">
            <a:avLst/>
          </a:prstGeom>
          <a:solidFill>
            <a:srgbClr val="1477FF"/>
          </a:solidFill>
          <a:ln w="0">
            <a:noFill/>
            <a:prstDash val="solid"/>
          </a:ln>
        </p:spPr>
      </p:sp>
      <p:sp>
        <p:nvSpPr>
          <p:cNvPr id="13" name="矩形 12"/>
          <p:cNvSpPr>
            <a:spLocks noGrp="1"/>
          </p:cNvSpPr>
          <p:nvPr/>
        </p:nvSpPr>
        <p:spPr>
          <a:xfrm>
            <a:off x="1143000" y="4362450"/>
            <a:ext cx="371475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350" b="0">
                <a:solidFill>
                  <a:srgbClr val="838D99"/>
                </a:solidFill>
              </a:defRPr>
            </a:pPr>
            <a:r>
              <a:rPr sz="1350" b="0">
                <a:solidFill>
                  <a:srgbClr val="838D99"/>
                </a:solidFill>
              </a:rPr>
              <a:t>适合多机位监看、信号确认与长时间记录</a:t>
            </a:r>
            <a:endParaRPr sz="1350" b="0">
              <a:solidFill>
                <a:srgbClr val="838D99"/>
              </a:solidFill>
            </a:endParaRPr>
          </a:p>
        </p:txBody>
      </p:sp>
      <p:sp>
        <p:nvSpPr>
          <p:cNvPr id="14" name="圆角矩形 13"/>
          <p:cNvSpPr>
            <a:spLocks noGrp="1"/>
          </p:cNvSpPr>
          <p:nvPr/>
        </p:nvSpPr>
        <p:spPr>
          <a:xfrm>
            <a:off x="6477000" y="1619250"/>
            <a:ext cx="4953000" cy="3619500"/>
          </a:xfrm>
          <a:prstGeom prst="roundRect">
            <a:avLst>
              <a:gd name="adj" fmla="val 3158"/>
            </a:avLst>
          </a:prstGeom>
          <a:solidFill>
            <a:srgbClr val="1B222B"/>
          </a:solidFill>
          <a:ln w="9525">
            <a:solidFill>
              <a:srgbClr val="2A333E"/>
            </a:solidFill>
            <a:prstDash val="solid"/>
          </a:ln>
        </p:spPr>
      </p:sp>
      <p:sp>
        <p:nvSpPr>
          <p:cNvPr id="15" name="矩形 14"/>
          <p:cNvSpPr>
            <a:spLocks noGrp="1"/>
          </p:cNvSpPr>
          <p:nvPr/>
        </p:nvSpPr>
        <p:spPr>
          <a:xfrm>
            <a:off x="6858000" y="2047875"/>
            <a:ext cx="285750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2325" b="1">
                <a:solidFill>
                  <a:srgbClr val="F5F7FA"/>
                </a:solidFill>
              </a:defRPr>
            </a:pPr>
            <a:r>
              <a:rPr sz="2325" b="1">
                <a:solidFill>
                  <a:srgbClr val="F5F7FA"/>
                </a:solidFill>
              </a:rPr>
              <a:t>文件回放</a:t>
            </a:r>
            <a:endParaRPr sz="2325" b="1">
              <a:solidFill>
                <a:srgbClr val="F5F7FA"/>
              </a:solidFill>
            </a:endParaRPr>
          </a:p>
        </p:txBody>
      </p:sp>
      <p:sp>
        <p:nvSpPr>
          <p:cNvPr id="16" name="矩形 15"/>
          <p:cNvSpPr>
            <a:spLocks noGrp="1"/>
          </p:cNvSpPr>
          <p:nvPr/>
        </p:nvSpPr>
        <p:spPr>
          <a:xfrm>
            <a:off x="10001250" y="2095500"/>
            <a:ext cx="104775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buNone/>
              <a:defRPr sz="975" b="1">
                <a:solidFill>
                  <a:srgbClr val="D7DE23"/>
                </a:solidFill>
              </a:defRPr>
            </a:pPr>
            <a:r>
              <a:rPr sz="975" b="1">
                <a:solidFill>
                  <a:srgbClr val="D7DE23"/>
                </a:solidFill>
              </a:rPr>
              <a:t>PLAYBACK</a:t>
            </a:r>
            <a:endParaRPr sz="975" b="1">
              <a:solidFill>
                <a:srgbClr val="D7DE23"/>
              </a:solidFill>
            </a:endParaRPr>
          </a:p>
        </p:txBody>
      </p:sp>
      <p:sp>
        <p:nvSpPr>
          <p:cNvPr id="17" name="矩形 16"/>
          <p:cNvSpPr>
            <a:spLocks noGrp="1"/>
          </p:cNvSpPr>
          <p:nvPr/>
        </p:nvSpPr>
        <p:spPr>
          <a:xfrm>
            <a:off x="6858000" y="2762250"/>
            <a:ext cx="390525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575" b="0">
                <a:solidFill>
                  <a:srgbClr val="CBD2DA"/>
                </a:solidFill>
              </a:defRPr>
            </a:pPr>
            <a:r>
              <a:rPr sz="1575" b="0">
                <a:solidFill>
                  <a:srgbClr val="CBD2DA"/>
                </a:solidFill>
              </a:rPr>
              <a:t>在任意目标通道打开 MP4、WebM 等视频文件，通过时间轴完成播放、暂停、停止和定位。</a:t>
            </a:r>
            <a:endParaRPr sz="1575" b="0">
              <a:solidFill>
                <a:srgbClr val="CBD2DA"/>
              </a:solidFill>
            </a:endParaRPr>
          </a:p>
        </p:txBody>
      </p:sp>
      <p:sp>
        <p:nvSpPr>
          <p:cNvPr id="18" name="矩形 17"/>
          <p:cNvSpPr>
            <a:spLocks noGrp="1"/>
          </p:cNvSpPr>
          <p:nvPr/>
        </p:nvSpPr>
        <p:spPr>
          <a:xfrm>
            <a:off x="6858000" y="4095750"/>
            <a:ext cx="3238500" cy="28575"/>
          </a:xfrm>
          <a:prstGeom prst="rect">
            <a:avLst/>
          </a:prstGeom>
          <a:solidFill>
            <a:srgbClr val="D7DE23"/>
          </a:solidFill>
          <a:ln w="0">
            <a:noFill/>
            <a:prstDash val="solid"/>
          </a:ln>
        </p:spPr>
      </p:sp>
      <p:sp>
        <p:nvSpPr>
          <p:cNvPr id="19" name="矩形 18"/>
          <p:cNvSpPr>
            <a:spLocks noGrp="1"/>
          </p:cNvSpPr>
          <p:nvPr/>
        </p:nvSpPr>
        <p:spPr>
          <a:xfrm>
            <a:off x="6858000" y="4362450"/>
            <a:ext cx="371475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350" b="0">
                <a:solidFill>
                  <a:srgbClr val="838D99"/>
                </a:solidFill>
              </a:defRPr>
            </a:pPr>
            <a:r>
              <a:rPr sz="1350" b="0">
                <a:solidFill>
                  <a:srgbClr val="838D99"/>
                </a:solidFill>
              </a:rPr>
              <a:t>适合结果复核、现场回看与内容交付前检查</a:t>
            </a:r>
            <a:endParaRPr sz="1350" b="0">
              <a:solidFill>
                <a:srgbClr val="838D99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90B0E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2" name="矩形 21"/>
          <p:cNvSpPr>
            <a:spLocks noGrp="1"/>
          </p:cNvSpPr>
          <p:nvPr/>
        </p:nvSpPr>
        <p:spPr>
          <a:xfrm>
            <a:off x="0" y="0"/>
            <a:ext cx="12192000" cy="57150"/>
          </a:xfrm>
          <a:prstGeom prst="rect">
            <a:avLst/>
          </a:prstGeom>
          <a:solidFill>
            <a:srgbClr val="1477FF"/>
          </a:solidFill>
          <a:ln w="0">
            <a:noFill/>
            <a:prstDash val="solid"/>
          </a:ln>
        </p:spPr>
      </p:sp>
      <p:sp>
        <p:nvSpPr>
          <p:cNvPr id="2" name="矩形 1"/>
          <p:cNvSpPr>
            <a:spLocks noGrp="1"/>
          </p:cNvSpPr>
          <p:nvPr/>
        </p:nvSpPr>
        <p:spPr>
          <a:xfrm>
            <a:off x="666750" y="361950"/>
            <a:ext cx="5429250" cy="238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050" b="1">
                <a:solidFill>
                  <a:srgbClr val="22C5FF"/>
                </a:solidFill>
              </a:defRPr>
            </a:pPr>
            <a:r>
              <a:rPr sz="1050" b="1">
                <a:solidFill>
                  <a:srgbClr val="22C5FF"/>
                </a:solidFill>
              </a:rPr>
              <a:t>CAPTURE SETUP</a:t>
            </a:r>
            <a:endParaRPr sz="1050" b="1">
              <a:solidFill>
                <a:srgbClr val="22C5FF"/>
              </a:solidFill>
            </a:endParaRPr>
          </a:p>
        </p:txBody>
      </p:sp>
      <p:sp>
        <p:nvSpPr>
          <p:cNvPr id="3" name="矩形 2"/>
          <p:cNvSpPr>
            <a:spLocks noGrp="1"/>
          </p:cNvSpPr>
          <p:nvPr/>
        </p:nvSpPr>
        <p:spPr>
          <a:xfrm>
            <a:off x="666750" y="647700"/>
            <a:ext cx="10287000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3150" b="1">
                <a:solidFill>
                  <a:srgbClr val="F5F7FA"/>
                </a:solidFill>
              </a:defRPr>
            </a:pPr>
            <a:r>
              <a:rPr sz="3150" b="1">
                <a:solidFill>
                  <a:srgbClr val="F5F7FA"/>
                </a:solidFill>
              </a:rPr>
              <a:t>设备参数分开选择，配置更直观</a:t>
            </a:r>
            <a:endParaRPr sz="3150" b="1">
              <a:solidFill>
                <a:srgbClr val="F5F7FA"/>
              </a:solidFill>
            </a:endParaRPr>
          </a:p>
        </p:txBody>
      </p:sp>
      <p:sp>
        <p:nvSpPr>
          <p:cNvPr id="4" name="矩形 3"/>
          <p:cNvSpPr>
            <a:spLocks noGrp="1"/>
          </p:cNvSpPr>
          <p:nvPr/>
        </p:nvSpPr>
        <p:spPr>
          <a:xfrm>
            <a:off x="10953750" y="476250"/>
            <a:ext cx="5715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buNone/>
              <a:defRPr sz="975" b="1">
                <a:solidFill>
                  <a:srgbClr val="838D99"/>
                </a:solidFill>
              </a:defRPr>
            </a:pPr>
            <a:r>
              <a:rPr sz="975" b="1">
                <a:solidFill>
                  <a:srgbClr val="838D99"/>
                </a:solidFill>
              </a:rPr>
              <a:t>06</a:t>
            </a:r>
            <a:endParaRPr sz="975" b="1">
              <a:solidFill>
                <a:srgbClr val="838D99"/>
              </a:solidFill>
            </a:endParaRPr>
          </a:p>
        </p:txBody>
      </p:sp>
      <p:sp>
        <p:nvSpPr>
          <p:cNvPr id="5" name="矩形 4"/>
          <p:cNvSpPr>
            <a:spLocks noGrp="1"/>
          </p:cNvSpPr>
          <p:nvPr/>
        </p:nvSpPr>
        <p:spPr>
          <a:xfrm>
            <a:off x="666750" y="6477000"/>
            <a:ext cx="10858500" cy="9525"/>
          </a:xfrm>
          <a:prstGeom prst="rect">
            <a:avLst/>
          </a:prstGeom>
          <a:solidFill>
            <a:srgbClr val="2A333E"/>
          </a:solidFill>
          <a:ln w="0">
            <a:noFill/>
            <a:prstDash val="solid"/>
          </a:ln>
        </p:spPr>
      </p:sp>
      <p:sp>
        <p:nvSpPr>
          <p:cNvPr id="6" name="矩形 5"/>
          <p:cNvSpPr>
            <a:spLocks noGrp="1"/>
          </p:cNvSpPr>
          <p:nvPr/>
        </p:nvSpPr>
        <p:spPr>
          <a:xfrm>
            <a:off x="666750" y="6553200"/>
            <a:ext cx="7048500" cy="171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825" b="0">
                <a:solidFill>
                  <a:srgbClr val="838D99"/>
                </a:solidFill>
              </a:defRPr>
            </a:pPr>
            <a:r>
              <a:rPr lang="en-US" sz="825" b="0">
                <a:solidFill>
                  <a:srgbClr val="838D99"/>
                </a:solidFill>
              </a:rPr>
              <a:t>CSZX </a:t>
            </a:r>
            <a:r>
              <a:rPr sz="825" b="0">
                <a:solidFill>
                  <a:srgbClr val="838D99"/>
                </a:solidFill>
              </a:rPr>
              <a:t> Player  |  多通道视频预览 · 播放 · 录像</a:t>
            </a:r>
            <a:endParaRPr sz="825" b="0">
              <a:solidFill>
                <a:srgbClr val="838D99"/>
              </a:solidFill>
            </a:endParaRPr>
          </a:p>
        </p:txBody>
      </p:sp>
      <p:sp>
        <p:nvSpPr>
          <p:cNvPr id="7" name="矩形 6"/>
          <p:cNvSpPr>
            <a:spLocks noGrp="1"/>
          </p:cNvSpPr>
          <p:nvPr/>
        </p:nvSpPr>
        <p:spPr>
          <a:xfrm>
            <a:off x="10477500" y="6553200"/>
            <a:ext cx="1047750" cy="171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buNone/>
              <a:defRPr sz="825" b="0">
                <a:solidFill>
                  <a:srgbClr val="838D99"/>
                </a:solidFill>
              </a:defRPr>
            </a:pPr>
            <a:r>
              <a:rPr sz="825" b="0">
                <a:solidFill>
                  <a:srgbClr val="838D99"/>
                </a:solidFill>
              </a:rPr>
              <a:t>v1.7.14</a:t>
            </a:r>
            <a:endParaRPr sz="825" b="0">
              <a:solidFill>
                <a:srgbClr val="838D99"/>
              </a:solidFill>
            </a:endParaRPr>
          </a:p>
        </p:txBody>
      </p:sp>
      <p:sp>
        <p:nvSpPr>
          <p:cNvPr id="8" name="矩形 7"/>
          <p:cNvSpPr>
            <a:spLocks noGrp="1"/>
          </p:cNvSpPr>
          <p:nvPr/>
        </p:nvSpPr>
        <p:spPr>
          <a:xfrm>
            <a:off x="666750" y="1381125"/>
            <a:ext cx="9906000" cy="523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650" b="0">
                <a:solidFill>
                  <a:srgbClr val="CBD2DA"/>
                </a:solidFill>
              </a:defRPr>
            </a:pPr>
            <a:r>
              <a:rPr sz="1650" b="0">
                <a:solidFill>
                  <a:srgbClr val="CBD2DA"/>
                </a:solidFill>
              </a:rPr>
              <a:t>打开采集设备时，</a:t>
            </a:r>
            <a:r>
              <a:rPr lang="en-US" sz="1650" b="0">
                <a:solidFill>
                  <a:srgbClr val="CBD2DA"/>
                </a:solidFill>
              </a:rPr>
              <a:t>CSZX</a:t>
            </a:r>
            <a:r>
              <a:rPr sz="1650" b="0">
                <a:solidFill>
                  <a:srgbClr val="CBD2DA"/>
                </a:solidFill>
              </a:rPr>
              <a:t> Player 将关键参数拆成三行，并根据设备实际能力联动筛选可用组合。</a:t>
            </a:r>
            <a:endParaRPr sz="1650" b="0">
              <a:solidFill>
                <a:srgbClr val="CBD2DA"/>
              </a:solidFill>
            </a:endParaRPr>
          </a:p>
        </p:txBody>
      </p:sp>
      <p:sp>
        <p:nvSpPr>
          <p:cNvPr id="9" name="矩形 8"/>
          <p:cNvSpPr>
            <a:spLocks noGrp="1"/>
          </p:cNvSpPr>
          <p:nvPr/>
        </p:nvSpPr>
        <p:spPr>
          <a:xfrm>
            <a:off x="904875" y="2324100"/>
            <a:ext cx="619125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350" b="1">
                <a:solidFill>
                  <a:srgbClr val="22C5FF"/>
                </a:solidFill>
              </a:defRPr>
            </a:pPr>
            <a:r>
              <a:rPr sz="1350" b="1">
                <a:solidFill>
                  <a:srgbClr val="22C5FF"/>
                </a:solidFill>
              </a:rPr>
              <a:t>01</a:t>
            </a:r>
            <a:endParaRPr sz="1350" b="1">
              <a:solidFill>
                <a:srgbClr val="22C5FF"/>
              </a:solidFill>
            </a:endParaRPr>
          </a:p>
        </p:txBody>
      </p:sp>
      <p:sp>
        <p:nvSpPr>
          <p:cNvPr id="10" name="矩形 9"/>
          <p:cNvSpPr>
            <a:spLocks noGrp="1"/>
          </p:cNvSpPr>
          <p:nvPr/>
        </p:nvSpPr>
        <p:spPr>
          <a:xfrm>
            <a:off x="1714500" y="2286000"/>
            <a:ext cx="209550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2100" b="1">
                <a:solidFill>
                  <a:srgbClr val="F5F7FA"/>
                </a:solidFill>
              </a:defRPr>
            </a:pPr>
            <a:r>
              <a:rPr sz="2100" b="1">
                <a:solidFill>
                  <a:srgbClr val="F5F7FA"/>
                </a:solidFill>
              </a:rPr>
              <a:t>分辨率</a:t>
            </a:r>
            <a:endParaRPr sz="2100" b="1">
              <a:solidFill>
                <a:srgbClr val="F5F7FA"/>
              </a:solidFill>
            </a:endParaRPr>
          </a:p>
        </p:txBody>
      </p:sp>
      <p:sp>
        <p:nvSpPr>
          <p:cNvPr id="11" name="圆角矩形 10"/>
          <p:cNvSpPr>
            <a:spLocks noGrp="1"/>
          </p:cNvSpPr>
          <p:nvPr/>
        </p:nvSpPr>
        <p:spPr>
          <a:xfrm>
            <a:off x="4000500" y="2238375"/>
            <a:ext cx="6858000" cy="533400"/>
          </a:xfrm>
          <a:prstGeom prst="roundRect">
            <a:avLst>
              <a:gd name="adj" fmla="val 10714"/>
            </a:avLst>
          </a:prstGeom>
          <a:solidFill>
            <a:srgbClr val="1B222B"/>
          </a:solidFill>
          <a:ln w="9525">
            <a:solidFill>
              <a:srgbClr val="2A333E"/>
            </a:solidFill>
            <a:prstDash val="solid"/>
          </a:ln>
        </p:spPr>
      </p:sp>
      <p:sp>
        <p:nvSpPr>
          <p:cNvPr id="12" name="矩形 11"/>
          <p:cNvSpPr>
            <a:spLocks noGrp="1"/>
          </p:cNvSpPr>
          <p:nvPr/>
        </p:nvSpPr>
        <p:spPr>
          <a:xfrm>
            <a:off x="4286250" y="2381250"/>
            <a:ext cx="623887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275" b="0">
                <a:solidFill>
                  <a:srgbClr val="CBD2DA"/>
                </a:solidFill>
              </a:defRPr>
            </a:pPr>
            <a:r>
              <a:rPr sz="1275" b="0">
                <a:solidFill>
                  <a:srgbClr val="CBD2DA"/>
                </a:solidFill>
              </a:rPr>
              <a:t>选择画面尺寸，例如设备报告的 1920×1080 或 3840×2160。</a:t>
            </a:r>
            <a:endParaRPr sz="1275" b="0">
              <a:solidFill>
                <a:srgbClr val="CBD2DA"/>
              </a:solidFill>
            </a:endParaRPr>
          </a:p>
        </p:txBody>
      </p:sp>
      <p:sp>
        <p:nvSpPr>
          <p:cNvPr id="13" name="矩形 12"/>
          <p:cNvSpPr>
            <a:spLocks noGrp="1"/>
          </p:cNvSpPr>
          <p:nvPr/>
        </p:nvSpPr>
        <p:spPr>
          <a:xfrm>
            <a:off x="904875" y="3486150"/>
            <a:ext cx="619125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350" b="1">
                <a:solidFill>
                  <a:srgbClr val="22C5FF"/>
                </a:solidFill>
              </a:defRPr>
            </a:pPr>
            <a:r>
              <a:rPr sz="1350" b="1">
                <a:solidFill>
                  <a:srgbClr val="22C5FF"/>
                </a:solidFill>
              </a:rPr>
              <a:t>02</a:t>
            </a:r>
            <a:endParaRPr sz="1350" b="1">
              <a:solidFill>
                <a:srgbClr val="22C5FF"/>
              </a:solidFill>
            </a:endParaRPr>
          </a:p>
        </p:txBody>
      </p:sp>
      <p:sp>
        <p:nvSpPr>
          <p:cNvPr id="14" name="矩形 13"/>
          <p:cNvSpPr>
            <a:spLocks noGrp="1"/>
          </p:cNvSpPr>
          <p:nvPr/>
        </p:nvSpPr>
        <p:spPr>
          <a:xfrm>
            <a:off x="1714500" y="3448050"/>
            <a:ext cx="209550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2100" b="1">
                <a:solidFill>
                  <a:srgbClr val="F5F7FA"/>
                </a:solidFill>
              </a:defRPr>
            </a:pPr>
            <a:r>
              <a:rPr sz="2100" b="1">
                <a:solidFill>
                  <a:srgbClr val="F5F7FA"/>
                </a:solidFill>
              </a:rPr>
              <a:t>FPS</a:t>
            </a:r>
            <a:endParaRPr sz="2100" b="1">
              <a:solidFill>
                <a:srgbClr val="F5F7FA"/>
              </a:solidFill>
            </a:endParaRPr>
          </a:p>
        </p:txBody>
      </p:sp>
      <p:sp>
        <p:nvSpPr>
          <p:cNvPr id="15" name="圆角矩形 14"/>
          <p:cNvSpPr>
            <a:spLocks noGrp="1"/>
          </p:cNvSpPr>
          <p:nvPr/>
        </p:nvSpPr>
        <p:spPr>
          <a:xfrm>
            <a:off x="4000500" y="3400425"/>
            <a:ext cx="6858000" cy="533400"/>
          </a:xfrm>
          <a:prstGeom prst="roundRect">
            <a:avLst>
              <a:gd name="adj" fmla="val 10714"/>
            </a:avLst>
          </a:prstGeom>
          <a:solidFill>
            <a:srgbClr val="1B222B"/>
          </a:solidFill>
          <a:ln w="9525">
            <a:solidFill>
              <a:srgbClr val="2A333E"/>
            </a:solidFill>
            <a:prstDash val="solid"/>
          </a:ln>
        </p:spPr>
      </p:sp>
      <p:sp>
        <p:nvSpPr>
          <p:cNvPr id="16" name="矩形 15"/>
          <p:cNvSpPr>
            <a:spLocks noGrp="1"/>
          </p:cNvSpPr>
          <p:nvPr/>
        </p:nvSpPr>
        <p:spPr>
          <a:xfrm>
            <a:off x="4286250" y="3543300"/>
            <a:ext cx="623887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275" b="0">
                <a:solidFill>
                  <a:srgbClr val="CBD2DA"/>
                </a:solidFill>
              </a:defRPr>
            </a:pPr>
            <a:r>
              <a:rPr sz="1275" b="0">
                <a:solidFill>
                  <a:srgbClr val="CBD2DA"/>
                </a:solidFill>
              </a:rPr>
              <a:t>独立选择设备支持的帧率，整数与小数帧率均可清楚呈现。</a:t>
            </a:r>
            <a:endParaRPr sz="1275" b="0">
              <a:solidFill>
                <a:srgbClr val="CBD2DA"/>
              </a:solidFill>
            </a:endParaRPr>
          </a:p>
        </p:txBody>
      </p:sp>
      <p:sp>
        <p:nvSpPr>
          <p:cNvPr id="17" name="矩形 16"/>
          <p:cNvSpPr>
            <a:spLocks noGrp="1"/>
          </p:cNvSpPr>
          <p:nvPr/>
        </p:nvSpPr>
        <p:spPr>
          <a:xfrm>
            <a:off x="904875" y="4648200"/>
            <a:ext cx="619125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350" b="1">
                <a:solidFill>
                  <a:srgbClr val="22C5FF"/>
                </a:solidFill>
              </a:defRPr>
            </a:pPr>
            <a:r>
              <a:rPr sz="1350" b="1">
                <a:solidFill>
                  <a:srgbClr val="22C5FF"/>
                </a:solidFill>
              </a:rPr>
              <a:t>03</a:t>
            </a:r>
            <a:endParaRPr sz="1350" b="1">
              <a:solidFill>
                <a:srgbClr val="22C5FF"/>
              </a:solidFill>
            </a:endParaRPr>
          </a:p>
        </p:txBody>
      </p:sp>
      <p:sp>
        <p:nvSpPr>
          <p:cNvPr id="18" name="矩形 17"/>
          <p:cNvSpPr>
            <a:spLocks noGrp="1"/>
          </p:cNvSpPr>
          <p:nvPr/>
        </p:nvSpPr>
        <p:spPr>
          <a:xfrm>
            <a:off x="1714500" y="4610100"/>
            <a:ext cx="209550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2100" b="1">
                <a:solidFill>
                  <a:srgbClr val="F5F7FA"/>
                </a:solidFill>
              </a:defRPr>
            </a:pPr>
            <a:r>
              <a:rPr sz="2100" b="1">
                <a:solidFill>
                  <a:srgbClr val="F5F7FA"/>
                </a:solidFill>
              </a:rPr>
              <a:t>颜色格式</a:t>
            </a:r>
            <a:endParaRPr sz="2100" b="1">
              <a:solidFill>
                <a:srgbClr val="F5F7FA"/>
              </a:solidFill>
            </a:endParaRPr>
          </a:p>
        </p:txBody>
      </p:sp>
      <p:sp>
        <p:nvSpPr>
          <p:cNvPr id="19" name="圆角矩形 18"/>
          <p:cNvSpPr>
            <a:spLocks noGrp="1"/>
          </p:cNvSpPr>
          <p:nvPr/>
        </p:nvSpPr>
        <p:spPr>
          <a:xfrm>
            <a:off x="4000500" y="4562475"/>
            <a:ext cx="6858000" cy="533400"/>
          </a:xfrm>
          <a:prstGeom prst="roundRect">
            <a:avLst>
              <a:gd name="adj" fmla="val 10714"/>
            </a:avLst>
          </a:prstGeom>
          <a:solidFill>
            <a:srgbClr val="1B222B"/>
          </a:solidFill>
          <a:ln w="9525">
            <a:solidFill>
              <a:srgbClr val="2A333E"/>
            </a:solidFill>
            <a:prstDash val="solid"/>
          </a:ln>
        </p:spPr>
      </p:sp>
      <p:sp>
        <p:nvSpPr>
          <p:cNvPr id="20" name="矩形 19"/>
          <p:cNvSpPr>
            <a:spLocks noGrp="1"/>
          </p:cNvSpPr>
          <p:nvPr/>
        </p:nvSpPr>
        <p:spPr>
          <a:xfrm>
            <a:off x="4286250" y="4705350"/>
            <a:ext cx="623887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275" b="0">
                <a:solidFill>
                  <a:srgbClr val="CBD2DA"/>
                </a:solidFill>
              </a:defRPr>
            </a:pPr>
            <a:r>
              <a:rPr sz="1275" b="0">
                <a:solidFill>
                  <a:srgbClr val="CBD2DA"/>
                </a:solidFill>
              </a:rPr>
              <a:t>仅列出与当前分辨率、帧率相匹配的设备格式。</a:t>
            </a:r>
            <a:endParaRPr sz="1275" b="0">
              <a:solidFill>
                <a:srgbClr val="CBD2DA"/>
              </a:solidFill>
            </a:endParaRPr>
          </a:p>
        </p:txBody>
      </p:sp>
      <p:sp>
        <p:nvSpPr>
          <p:cNvPr id="21" name="矩形 20"/>
          <p:cNvSpPr>
            <a:spLocks noGrp="1"/>
          </p:cNvSpPr>
          <p:nvPr/>
        </p:nvSpPr>
        <p:spPr>
          <a:xfrm>
            <a:off x="1714500" y="5829300"/>
            <a:ext cx="809625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350" b="0">
                <a:solidFill>
                  <a:srgbClr val="838D99"/>
                </a:solidFill>
              </a:defRPr>
            </a:pPr>
            <a:r>
              <a:rPr sz="1350" b="0">
                <a:solidFill>
                  <a:srgbClr val="838D99"/>
                </a:solidFill>
              </a:rPr>
              <a:t>可同时选择音频采集与监听输出设备；设备变化后可一键刷新。</a:t>
            </a:r>
            <a:endParaRPr sz="1350" b="0">
              <a:solidFill>
                <a:srgbClr val="838D99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90B0E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5" name="矩形 24"/>
          <p:cNvSpPr>
            <a:spLocks noGrp="1"/>
          </p:cNvSpPr>
          <p:nvPr/>
        </p:nvSpPr>
        <p:spPr>
          <a:xfrm>
            <a:off x="0" y="0"/>
            <a:ext cx="12192000" cy="57150"/>
          </a:xfrm>
          <a:prstGeom prst="rect">
            <a:avLst/>
          </a:prstGeom>
          <a:solidFill>
            <a:srgbClr val="1477FF"/>
          </a:solidFill>
          <a:ln w="0">
            <a:noFill/>
            <a:prstDash val="solid"/>
          </a:ln>
        </p:spPr>
      </p:sp>
      <p:sp>
        <p:nvSpPr>
          <p:cNvPr id="2" name="矩形 1"/>
          <p:cNvSpPr>
            <a:spLocks noGrp="1"/>
          </p:cNvSpPr>
          <p:nvPr/>
        </p:nvSpPr>
        <p:spPr>
          <a:xfrm>
            <a:off x="666750" y="361950"/>
            <a:ext cx="5429250" cy="238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050" b="1">
                <a:solidFill>
                  <a:srgbClr val="22C5FF"/>
                </a:solidFill>
              </a:defRPr>
            </a:pPr>
            <a:r>
              <a:rPr sz="1050" b="1">
                <a:solidFill>
                  <a:srgbClr val="22C5FF"/>
                </a:solidFill>
              </a:rPr>
              <a:t>DEVICE WORKFLOW</a:t>
            </a:r>
            <a:endParaRPr sz="1050" b="1">
              <a:solidFill>
                <a:srgbClr val="22C5FF"/>
              </a:solidFill>
            </a:endParaRPr>
          </a:p>
        </p:txBody>
      </p:sp>
      <p:sp>
        <p:nvSpPr>
          <p:cNvPr id="3" name="矩形 2"/>
          <p:cNvSpPr>
            <a:spLocks noGrp="1"/>
          </p:cNvSpPr>
          <p:nvPr/>
        </p:nvSpPr>
        <p:spPr>
          <a:xfrm>
            <a:off x="666750" y="647700"/>
            <a:ext cx="10287000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3150" b="1">
                <a:solidFill>
                  <a:srgbClr val="F5F7FA"/>
                </a:solidFill>
              </a:defRPr>
            </a:pPr>
            <a:r>
              <a:rPr sz="3150" b="1">
                <a:solidFill>
                  <a:srgbClr val="F5F7FA"/>
                </a:solidFill>
              </a:rPr>
              <a:t>从选择通道到开始预览，设备参数路径清晰</a:t>
            </a:r>
            <a:endParaRPr sz="3150" b="1">
              <a:solidFill>
                <a:srgbClr val="F5F7FA"/>
              </a:solidFill>
            </a:endParaRPr>
          </a:p>
        </p:txBody>
      </p:sp>
      <p:sp>
        <p:nvSpPr>
          <p:cNvPr id="4" name="矩形 3"/>
          <p:cNvSpPr>
            <a:spLocks noGrp="1"/>
          </p:cNvSpPr>
          <p:nvPr/>
        </p:nvSpPr>
        <p:spPr>
          <a:xfrm>
            <a:off x="10953750" y="476250"/>
            <a:ext cx="5715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buNone/>
              <a:defRPr sz="975" b="1">
                <a:solidFill>
                  <a:srgbClr val="838D99"/>
                </a:solidFill>
              </a:defRPr>
            </a:pPr>
            <a:r>
              <a:rPr sz="975" b="1">
                <a:solidFill>
                  <a:srgbClr val="838D99"/>
                </a:solidFill>
              </a:rPr>
              <a:t>07</a:t>
            </a:r>
            <a:endParaRPr sz="975" b="1">
              <a:solidFill>
                <a:srgbClr val="838D99"/>
              </a:solidFill>
            </a:endParaRPr>
          </a:p>
        </p:txBody>
      </p:sp>
      <p:sp>
        <p:nvSpPr>
          <p:cNvPr id="5" name="矩形 4"/>
          <p:cNvSpPr>
            <a:spLocks noGrp="1"/>
          </p:cNvSpPr>
          <p:nvPr/>
        </p:nvSpPr>
        <p:spPr>
          <a:xfrm>
            <a:off x="666750" y="6477000"/>
            <a:ext cx="10858500" cy="9525"/>
          </a:xfrm>
          <a:prstGeom prst="rect">
            <a:avLst/>
          </a:prstGeom>
          <a:solidFill>
            <a:srgbClr val="2A333E"/>
          </a:solidFill>
          <a:ln w="0">
            <a:noFill/>
            <a:prstDash val="solid"/>
          </a:ln>
        </p:spPr>
      </p:sp>
      <p:sp>
        <p:nvSpPr>
          <p:cNvPr id="6" name="矩形 5"/>
          <p:cNvSpPr>
            <a:spLocks noGrp="1"/>
          </p:cNvSpPr>
          <p:nvPr/>
        </p:nvSpPr>
        <p:spPr>
          <a:xfrm>
            <a:off x="666750" y="6553200"/>
            <a:ext cx="7048500" cy="171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825" b="0">
                <a:solidFill>
                  <a:srgbClr val="838D99"/>
                </a:solidFill>
              </a:defRPr>
            </a:pPr>
            <a:r>
              <a:rPr lang="en-US" sz="825" b="0">
                <a:solidFill>
                  <a:srgbClr val="838D99"/>
                </a:solidFill>
              </a:rPr>
              <a:t>CSZX</a:t>
            </a:r>
            <a:r>
              <a:rPr sz="825" b="0">
                <a:solidFill>
                  <a:srgbClr val="838D99"/>
                </a:solidFill>
              </a:rPr>
              <a:t> Player  |  多通道视频预览 · 播放 · 录像</a:t>
            </a:r>
            <a:endParaRPr sz="825" b="0">
              <a:solidFill>
                <a:srgbClr val="838D99"/>
              </a:solidFill>
            </a:endParaRPr>
          </a:p>
        </p:txBody>
      </p:sp>
      <p:sp>
        <p:nvSpPr>
          <p:cNvPr id="7" name="矩形 6"/>
          <p:cNvSpPr>
            <a:spLocks noGrp="1"/>
          </p:cNvSpPr>
          <p:nvPr/>
        </p:nvSpPr>
        <p:spPr>
          <a:xfrm>
            <a:off x="10477500" y="6553200"/>
            <a:ext cx="1047750" cy="171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buNone/>
              <a:defRPr sz="825" b="0">
                <a:solidFill>
                  <a:srgbClr val="838D99"/>
                </a:solidFill>
              </a:defRPr>
            </a:pPr>
            <a:r>
              <a:rPr sz="825" b="0">
                <a:solidFill>
                  <a:srgbClr val="838D99"/>
                </a:solidFill>
              </a:rPr>
              <a:t>v1.7.14</a:t>
            </a:r>
            <a:endParaRPr sz="825" b="0">
              <a:solidFill>
                <a:srgbClr val="838D99"/>
              </a:solidFill>
            </a:endParaRPr>
          </a:p>
        </p:txBody>
      </p:sp>
      <p:sp>
        <p:nvSpPr>
          <p:cNvPr id="9" name="矩形 8"/>
          <p:cNvSpPr>
            <a:spLocks noGrp="1"/>
          </p:cNvSpPr>
          <p:nvPr/>
        </p:nvSpPr>
        <p:spPr>
          <a:xfrm>
            <a:off x="8858250" y="1571625"/>
            <a:ext cx="609600" cy="2476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975" b="1">
                <a:solidFill>
                  <a:srgbClr val="22C5FF"/>
                </a:solidFill>
              </a:defRPr>
            </a:pPr>
            <a:r>
              <a:rPr sz="975" b="1">
                <a:solidFill>
                  <a:srgbClr val="22C5FF"/>
                </a:solidFill>
              </a:rPr>
              <a:t>01</a:t>
            </a:r>
            <a:endParaRPr sz="975" b="1">
              <a:solidFill>
                <a:srgbClr val="22C5FF"/>
              </a:solidFill>
            </a:endParaRPr>
          </a:p>
        </p:txBody>
      </p:sp>
      <p:sp>
        <p:nvSpPr>
          <p:cNvPr id="10" name="矩形 9"/>
          <p:cNvSpPr>
            <a:spLocks noGrp="1"/>
          </p:cNvSpPr>
          <p:nvPr/>
        </p:nvSpPr>
        <p:spPr>
          <a:xfrm>
            <a:off x="9639300" y="1552575"/>
            <a:ext cx="18383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650" b="1">
                <a:solidFill>
                  <a:srgbClr val="F5F7FA"/>
                </a:solidFill>
              </a:defRPr>
            </a:pPr>
            <a:r>
              <a:rPr sz="1650" b="1">
                <a:solidFill>
                  <a:srgbClr val="F5F7FA"/>
                </a:solidFill>
              </a:rPr>
              <a:t>选择目标通道</a:t>
            </a:r>
            <a:endParaRPr sz="1650" b="1">
              <a:solidFill>
                <a:srgbClr val="F5F7FA"/>
              </a:solidFill>
            </a:endParaRPr>
          </a:p>
        </p:txBody>
      </p:sp>
      <p:sp>
        <p:nvSpPr>
          <p:cNvPr id="11" name="矩形 10"/>
          <p:cNvSpPr>
            <a:spLocks noGrp="1"/>
          </p:cNvSpPr>
          <p:nvPr/>
        </p:nvSpPr>
        <p:spPr>
          <a:xfrm>
            <a:off x="9639300" y="1885950"/>
            <a:ext cx="1838325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125" b="0">
                <a:solidFill>
                  <a:srgbClr val="CBD2DA"/>
                </a:solidFill>
              </a:defRPr>
            </a:pPr>
            <a:r>
              <a:rPr sz="1125" b="0">
                <a:solidFill>
                  <a:srgbClr val="CBD2DA"/>
                </a:solidFill>
              </a:rPr>
              <a:t>从“设备”菜单把采集设备打开到指定 CH。</a:t>
            </a:r>
            <a:endParaRPr sz="1125" b="0">
              <a:solidFill>
                <a:srgbClr val="CBD2DA"/>
              </a:solidFill>
            </a:endParaRPr>
          </a:p>
        </p:txBody>
      </p:sp>
      <p:sp>
        <p:nvSpPr>
          <p:cNvPr id="12" name="矩形 11"/>
          <p:cNvSpPr>
            <a:spLocks noGrp="1"/>
          </p:cNvSpPr>
          <p:nvPr/>
        </p:nvSpPr>
        <p:spPr>
          <a:xfrm>
            <a:off x="9639300" y="2505075"/>
            <a:ext cx="1838325" cy="9525"/>
          </a:xfrm>
          <a:prstGeom prst="rect">
            <a:avLst/>
          </a:prstGeom>
          <a:solidFill>
            <a:srgbClr val="2A333E"/>
          </a:solidFill>
          <a:ln w="0">
            <a:noFill/>
            <a:prstDash val="solid"/>
          </a:ln>
        </p:spPr>
      </p:sp>
      <p:sp>
        <p:nvSpPr>
          <p:cNvPr id="13" name="矩形 12"/>
          <p:cNvSpPr>
            <a:spLocks noGrp="1"/>
          </p:cNvSpPr>
          <p:nvPr/>
        </p:nvSpPr>
        <p:spPr>
          <a:xfrm>
            <a:off x="8858250" y="2714625"/>
            <a:ext cx="609600" cy="2476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975" b="1">
                <a:solidFill>
                  <a:srgbClr val="22C5FF"/>
                </a:solidFill>
              </a:defRPr>
            </a:pPr>
            <a:r>
              <a:rPr sz="975" b="1">
                <a:solidFill>
                  <a:srgbClr val="22C5FF"/>
                </a:solidFill>
              </a:rPr>
              <a:t>02</a:t>
            </a:r>
            <a:endParaRPr sz="975" b="1">
              <a:solidFill>
                <a:srgbClr val="22C5FF"/>
              </a:solidFill>
            </a:endParaRPr>
          </a:p>
        </p:txBody>
      </p:sp>
      <p:sp>
        <p:nvSpPr>
          <p:cNvPr id="14" name="矩形 13"/>
          <p:cNvSpPr>
            <a:spLocks noGrp="1"/>
          </p:cNvSpPr>
          <p:nvPr/>
        </p:nvSpPr>
        <p:spPr>
          <a:xfrm>
            <a:off x="9639300" y="2695575"/>
            <a:ext cx="18383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650" b="1">
                <a:solidFill>
                  <a:srgbClr val="F5F7FA"/>
                </a:solidFill>
              </a:defRPr>
            </a:pPr>
            <a:r>
              <a:rPr sz="1650" b="1">
                <a:solidFill>
                  <a:srgbClr val="F5F7FA"/>
                </a:solidFill>
              </a:rPr>
              <a:t>选择视频输入</a:t>
            </a:r>
            <a:endParaRPr sz="1650" b="1">
              <a:solidFill>
                <a:srgbClr val="F5F7FA"/>
              </a:solidFill>
            </a:endParaRPr>
          </a:p>
        </p:txBody>
      </p:sp>
      <p:sp>
        <p:nvSpPr>
          <p:cNvPr id="15" name="矩形 14"/>
          <p:cNvSpPr>
            <a:spLocks noGrp="1"/>
          </p:cNvSpPr>
          <p:nvPr/>
        </p:nvSpPr>
        <p:spPr>
          <a:xfrm>
            <a:off x="9639300" y="3028950"/>
            <a:ext cx="1838325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125" b="0">
                <a:solidFill>
                  <a:srgbClr val="CBD2DA"/>
                </a:solidFill>
              </a:defRPr>
            </a:pPr>
            <a:r>
              <a:rPr sz="1125" b="0">
                <a:solidFill>
                  <a:srgbClr val="CBD2DA"/>
                </a:solidFill>
              </a:rPr>
              <a:t>从设备列表选择对应的视频采集接口。</a:t>
            </a:r>
            <a:endParaRPr sz="1125" b="0">
              <a:solidFill>
                <a:srgbClr val="CBD2DA"/>
              </a:solidFill>
            </a:endParaRPr>
          </a:p>
        </p:txBody>
      </p:sp>
      <p:sp>
        <p:nvSpPr>
          <p:cNvPr id="16" name="矩形 15"/>
          <p:cNvSpPr>
            <a:spLocks noGrp="1"/>
          </p:cNvSpPr>
          <p:nvPr/>
        </p:nvSpPr>
        <p:spPr>
          <a:xfrm>
            <a:off x="9639300" y="3648075"/>
            <a:ext cx="1838325" cy="9525"/>
          </a:xfrm>
          <a:prstGeom prst="rect">
            <a:avLst/>
          </a:prstGeom>
          <a:solidFill>
            <a:srgbClr val="2A333E"/>
          </a:solidFill>
          <a:ln w="0">
            <a:noFill/>
            <a:prstDash val="solid"/>
          </a:ln>
        </p:spPr>
      </p:sp>
      <p:sp>
        <p:nvSpPr>
          <p:cNvPr id="17" name="矩形 16"/>
          <p:cNvSpPr>
            <a:spLocks noGrp="1"/>
          </p:cNvSpPr>
          <p:nvPr/>
        </p:nvSpPr>
        <p:spPr>
          <a:xfrm>
            <a:off x="8858250" y="3857625"/>
            <a:ext cx="609600" cy="2476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975" b="1">
                <a:solidFill>
                  <a:srgbClr val="22C5FF"/>
                </a:solidFill>
              </a:defRPr>
            </a:pPr>
            <a:r>
              <a:rPr sz="975" b="1">
                <a:solidFill>
                  <a:srgbClr val="22C5FF"/>
                </a:solidFill>
              </a:rPr>
              <a:t>03</a:t>
            </a:r>
            <a:endParaRPr sz="975" b="1">
              <a:solidFill>
                <a:srgbClr val="22C5FF"/>
              </a:solidFill>
            </a:endParaRPr>
          </a:p>
        </p:txBody>
      </p:sp>
      <p:sp>
        <p:nvSpPr>
          <p:cNvPr id="18" name="矩形 17"/>
          <p:cNvSpPr>
            <a:spLocks noGrp="1"/>
          </p:cNvSpPr>
          <p:nvPr/>
        </p:nvSpPr>
        <p:spPr>
          <a:xfrm>
            <a:off x="9639300" y="3838575"/>
            <a:ext cx="18383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650" b="1">
                <a:solidFill>
                  <a:srgbClr val="F5F7FA"/>
                </a:solidFill>
              </a:defRPr>
            </a:pPr>
            <a:r>
              <a:rPr sz="1650" b="1">
                <a:solidFill>
                  <a:srgbClr val="F5F7FA"/>
                </a:solidFill>
              </a:rPr>
              <a:t>分别设置参数</a:t>
            </a:r>
            <a:endParaRPr sz="1650" b="1">
              <a:solidFill>
                <a:srgbClr val="F5F7FA"/>
              </a:solidFill>
            </a:endParaRPr>
          </a:p>
        </p:txBody>
      </p:sp>
      <p:sp>
        <p:nvSpPr>
          <p:cNvPr id="19" name="矩形 18"/>
          <p:cNvSpPr>
            <a:spLocks noGrp="1"/>
          </p:cNvSpPr>
          <p:nvPr/>
        </p:nvSpPr>
        <p:spPr>
          <a:xfrm>
            <a:off x="9639300" y="4171950"/>
            <a:ext cx="1838325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125" b="0">
                <a:solidFill>
                  <a:srgbClr val="CBD2DA"/>
                </a:solidFill>
              </a:defRPr>
            </a:pPr>
            <a:r>
              <a:rPr sz="1125" b="0">
                <a:solidFill>
                  <a:srgbClr val="CBD2DA"/>
                </a:solidFill>
              </a:rPr>
              <a:t>分辨率、FPS、颜色格式三行独立选择。</a:t>
            </a:r>
            <a:endParaRPr sz="1125" b="0">
              <a:solidFill>
                <a:srgbClr val="CBD2DA"/>
              </a:solidFill>
            </a:endParaRPr>
          </a:p>
        </p:txBody>
      </p:sp>
      <p:sp>
        <p:nvSpPr>
          <p:cNvPr id="20" name="矩形 19"/>
          <p:cNvSpPr>
            <a:spLocks noGrp="1"/>
          </p:cNvSpPr>
          <p:nvPr/>
        </p:nvSpPr>
        <p:spPr>
          <a:xfrm>
            <a:off x="9639300" y="4791075"/>
            <a:ext cx="1838325" cy="9525"/>
          </a:xfrm>
          <a:prstGeom prst="rect">
            <a:avLst/>
          </a:prstGeom>
          <a:solidFill>
            <a:srgbClr val="2A333E"/>
          </a:solidFill>
          <a:ln w="0">
            <a:noFill/>
            <a:prstDash val="solid"/>
          </a:ln>
        </p:spPr>
      </p:sp>
      <p:sp>
        <p:nvSpPr>
          <p:cNvPr id="21" name="矩形 20"/>
          <p:cNvSpPr>
            <a:spLocks noGrp="1"/>
          </p:cNvSpPr>
          <p:nvPr/>
        </p:nvSpPr>
        <p:spPr>
          <a:xfrm>
            <a:off x="8858250" y="5000625"/>
            <a:ext cx="609600" cy="2476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975" b="1">
                <a:solidFill>
                  <a:srgbClr val="22C5FF"/>
                </a:solidFill>
              </a:defRPr>
            </a:pPr>
            <a:r>
              <a:rPr sz="975" b="1">
                <a:solidFill>
                  <a:srgbClr val="22C5FF"/>
                </a:solidFill>
              </a:rPr>
              <a:t>04</a:t>
            </a:r>
            <a:endParaRPr sz="975" b="1">
              <a:solidFill>
                <a:srgbClr val="22C5FF"/>
              </a:solidFill>
            </a:endParaRPr>
          </a:p>
        </p:txBody>
      </p:sp>
      <p:sp>
        <p:nvSpPr>
          <p:cNvPr id="22" name="矩形 21"/>
          <p:cNvSpPr>
            <a:spLocks noGrp="1"/>
          </p:cNvSpPr>
          <p:nvPr/>
        </p:nvSpPr>
        <p:spPr>
          <a:xfrm>
            <a:off x="9639300" y="4981575"/>
            <a:ext cx="18383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650" b="1">
                <a:solidFill>
                  <a:srgbClr val="F5F7FA"/>
                </a:solidFill>
              </a:defRPr>
            </a:pPr>
            <a:r>
              <a:rPr sz="1650" b="1">
                <a:solidFill>
                  <a:srgbClr val="F5F7FA"/>
                </a:solidFill>
              </a:rPr>
              <a:t>打开并开始监看</a:t>
            </a:r>
            <a:endParaRPr sz="1650" b="1">
              <a:solidFill>
                <a:srgbClr val="F5F7FA"/>
              </a:solidFill>
            </a:endParaRPr>
          </a:p>
        </p:txBody>
      </p:sp>
      <p:sp>
        <p:nvSpPr>
          <p:cNvPr id="23" name="矩形 22"/>
          <p:cNvSpPr>
            <a:spLocks noGrp="1"/>
          </p:cNvSpPr>
          <p:nvPr/>
        </p:nvSpPr>
        <p:spPr>
          <a:xfrm>
            <a:off x="9639300" y="5314950"/>
            <a:ext cx="1838325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125" b="0">
                <a:solidFill>
                  <a:srgbClr val="CBD2DA"/>
                </a:solidFill>
              </a:defRPr>
            </a:pPr>
            <a:r>
              <a:rPr sz="1125" b="0">
                <a:solidFill>
                  <a:srgbClr val="CBD2DA"/>
                </a:solidFill>
              </a:rPr>
              <a:t>音频采集与监听输出可按需选择。</a:t>
            </a:r>
            <a:endParaRPr sz="1125" b="0">
              <a:solidFill>
                <a:srgbClr val="CBD2DA"/>
              </a:solidFill>
            </a:endParaRPr>
          </a:p>
        </p:txBody>
      </p:sp>
      <p:sp>
        <p:nvSpPr>
          <p:cNvPr id="24" name="矩形 23"/>
          <p:cNvSpPr>
            <a:spLocks noGrp="1"/>
          </p:cNvSpPr>
          <p:nvPr/>
        </p:nvSpPr>
        <p:spPr>
          <a:xfrm>
            <a:off x="9639300" y="5934075"/>
            <a:ext cx="1838325" cy="9525"/>
          </a:xfrm>
          <a:prstGeom prst="rect">
            <a:avLst/>
          </a:prstGeom>
          <a:solidFill>
            <a:srgbClr val="2A333E"/>
          </a:solidFill>
          <a:ln w="0">
            <a:noFill/>
            <a:prstDash val="solid"/>
          </a:ln>
        </p:spPr>
      </p:sp>
      <p:pic>
        <p:nvPicPr>
          <p:cNvPr id="51" name="图片 50" descr="C:/Users/a/Desktop/图片12.png图片12"/>
          <p:cNvPicPr>
            <a:picLocks noChangeAspect="1"/>
          </p:cNvPicPr>
          <p:nvPr/>
        </p:nvPicPr>
        <p:blipFill>
          <a:blip r:embed="rId1"/>
          <a:srcRect t="71" b="71"/>
          <a:stretch>
            <a:fillRect/>
          </a:stretch>
        </p:blipFill>
        <p:spPr>
          <a:xfrm>
            <a:off x="2481810" y="1428750"/>
            <a:ext cx="4180380" cy="2238375"/>
          </a:xfrm>
          <a:prstGeom prst="roundRect">
            <a:avLst>
              <a:gd name="adj" fmla="val 3404"/>
            </a:avLst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6640" y="3857625"/>
            <a:ext cx="2630719" cy="2238375"/>
          </a:xfrm>
          <a:prstGeom prst="roundRect">
            <a:avLst>
              <a:gd name="adj" fmla="val 3404"/>
            </a:avLst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90B0E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5" name="矩形 24"/>
          <p:cNvSpPr>
            <a:spLocks noGrp="1"/>
          </p:cNvSpPr>
          <p:nvPr/>
        </p:nvSpPr>
        <p:spPr>
          <a:xfrm>
            <a:off x="0" y="0"/>
            <a:ext cx="12192000" cy="57150"/>
          </a:xfrm>
          <a:prstGeom prst="rect">
            <a:avLst/>
          </a:prstGeom>
          <a:solidFill>
            <a:srgbClr val="1477FF"/>
          </a:solidFill>
          <a:ln w="0">
            <a:noFill/>
            <a:prstDash val="solid"/>
          </a:ln>
        </p:spPr>
      </p:sp>
      <p:sp>
        <p:nvSpPr>
          <p:cNvPr id="2" name="矩形 1"/>
          <p:cNvSpPr>
            <a:spLocks noGrp="1"/>
          </p:cNvSpPr>
          <p:nvPr/>
        </p:nvSpPr>
        <p:spPr>
          <a:xfrm>
            <a:off x="666750" y="361950"/>
            <a:ext cx="5429250" cy="238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050" b="1">
                <a:solidFill>
                  <a:srgbClr val="22C5FF"/>
                </a:solidFill>
              </a:defRPr>
            </a:pPr>
            <a:r>
              <a:rPr sz="1050" b="1">
                <a:solidFill>
                  <a:srgbClr val="22C5FF"/>
                </a:solidFill>
              </a:rPr>
              <a:t>AUDIO-ONLY INPUT</a:t>
            </a:r>
            <a:endParaRPr sz="1050" b="1">
              <a:solidFill>
                <a:srgbClr val="22C5FF"/>
              </a:solidFill>
            </a:endParaRPr>
          </a:p>
        </p:txBody>
      </p:sp>
      <p:sp>
        <p:nvSpPr>
          <p:cNvPr id="3" name="矩形 2"/>
          <p:cNvSpPr>
            <a:spLocks noGrp="1"/>
          </p:cNvSpPr>
          <p:nvPr/>
        </p:nvSpPr>
        <p:spPr>
          <a:xfrm>
            <a:off x="666750" y="647700"/>
            <a:ext cx="10287000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3150" b="1">
                <a:solidFill>
                  <a:srgbClr val="F5F7FA"/>
                </a:solidFill>
              </a:defRPr>
            </a:pPr>
            <a:r>
              <a:rPr sz="3150" b="1">
                <a:solidFill>
                  <a:srgbClr val="F5F7FA"/>
                </a:solidFill>
              </a:rPr>
              <a:t>Line In / MIC 无需视频，也能作为独立通道</a:t>
            </a:r>
            <a:endParaRPr sz="3150" b="1">
              <a:solidFill>
                <a:srgbClr val="F5F7FA"/>
              </a:solidFill>
            </a:endParaRPr>
          </a:p>
        </p:txBody>
      </p:sp>
      <p:sp>
        <p:nvSpPr>
          <p:cNvPr id="4" name="矩形 3"/>
          <p:cNvSpPr>
            <a:spLocks noGrp="1"/>
          </p:cNvSpPr>
          <p:nvPr/>
        </p:nvSpPr>
        <p:spPr>
          <a:xfrm>
            <a:off x="10953750" y="476250"/>
            <a:ext cx="5715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buNone/>
              <a:defRPr sz="975" b="1">
                <a:solidFill>
                  <a:srgbClr val="838D99"/>
                </a:solidFill>
              </a:defRPr>
            </a:pPr>
            <a:r>
              <a:rPr sz="975" b="1">
                <a:solidFill>
                  <a:srgbClr val="838D99"/>
                </a:solidFill>
              </a:rPr>
              <a:t>08</a:t>
            </a:r>
            <a:endParaRPr sz="975" b="1">
              <a:solidFill>
                <a:srgbClr val="838D99"/>
              </a:solidFill>
            </a:endParaRPr>
          </a:p>
        </p:txBody>
      </p:sp>
      <p:sp>
        <p:nvSpPr>
          <p:cNvPr id="5" name="矩形 4"/>
          <p:cNvSpPr>
            <a:spLocks noGrp="1"/>
          </p:cNvSpPr>
          <p:nvPr/>
        </p:nvSpPr>
        <p:spPr>
          <a:xfrm>
            <a:off x="666750" y="6477000"/>
            <a:ext cx="10858500" cy="9525"/>
          </a:xfrm>
          <a:prstGeom prst="rect">
            <a:avLst/>
          </a:prstGeom>
          <a:solidFill>
            <a:srgbClr val="2A333E"/>
          </a:solidFill>
          <a:ln w="0">
            <a:noFill/>
            <a:prstDash val="solid"/>
          </a:ln>
        </p:spPr>
      </p:sp>
      <p:sp>
        <p:nvSpPr>
          <p:cNvPr id="6" name="矩形 5"/>
          <p:cNvSpPr>
            <a:spLocks noGrp="1"/>
          </p:cNvSpPr>
          <p:nvPr/>
        </p:nvSpPr>
        <p:spPr>
          <a:xfrm>
            <a:off x="666750" y="6553200"/>
            <a:ext cx="7048500" cy="171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825" b="0">
                <a:solidFill>
                  <a:srgbClr val="838D99"/>
                </a:solidFill>
              </a:defRPr>
            </a:pPr>
            <a:r>
              <a:rPr lang="en-US" sz="825" b="0">
                <a:solidFill>
                  <a:srgbClr val="838D99"/>
                </a:solidFill>
              </a:rPr>
              <a:t>CSZX</a:t>
            </a:r>
            <a:r>
              <a:rPr sz="825" b="0">
                <a:solidFill>
                  <a:srgbClr val="838D99"/>
                </a:solidFill>
              </a:rPr>
              <a:t> Player  |  多通道视频预览 · 播放 · 录像</a:t>
            </a:r>
            <a:endParaRPr sz="825" b="0">
              <a:solidFill>
                <a:srgbClr val="838D99"/>
              </a:solidFill>
            </a:endParaRPr>
          </a:p>
        </p:txBody>
      </p:sp>
      <p:sp>
        <p:nvSpPr>
          <p:cNvPr id="7" name="矩形 6"/>
          <p:cNvSpPr>
            <a:spLocks noGrp="1"/>
          </p:cNvSpPr>
          <p:nvPr/>
        </p:nvSpPr>
        <p:spPr>
          <a:xfrm>
            <a:off x="10477500" y="6553200"/>
            <a:ext cx="1047750" cy="171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buNone/>
              <a:defRPr sz="825" b="0">
                <a:solidFill>
                  <a:srgbClr val="838D99"/>
                </a:solidFill>
              </a:defRPr>
            </a:pPr>
            <a:r>
              <a:rPr sz="825" b="0">
                <a:solidFill>
                  <a:srgbClr val="838D99"/>
                </a:solidFill>
              </a:rPr>
              <a:t>v1.7.14</a:t>
            </a:r>
            <a:endParaRPr sz="825" b="0">
              <a:solidFill>
                <a:srgbClr val="838D99"/>
              </a:solidFill>
            </a:endParaRPr>
          </a:p>
        </p:txBody>
      </p:sp>
      <p:sp>
        <p:nvSpPr>
          <p:cNvPr id="9" name="矩形 8"/>
          <p:cNvSpPr>
            <a:spLocks noGrp="1"/>
          </p:cNvSpPr>
          <p:nvPr/>
        </p:nvSpPr>
        <p:spPr>
          <a:xfrm>
            <a:off x="8858250" y="1571625"/>
            <a:ext cx="609600" cy="2476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975" b="1">
                <a:solidFill>
                  <a:srgbClr val="22C5FF"/>
                </a:solidFill>
              </a:defRPr>
            </a:pPr>
            <a:r>
              <a:rPr sz="975" b="1">
                <a:solidFill>
                  <a:srgbClr val="22C5FF"/>
                </a:solidFill>
              </a:rPr>
              <a:t>01</a:t>
            </a:r>
            <a:endParaRPr sz="975" b="1">
              <a:solidFill>
                <a:srgbClr val="22C5FF"/>
              </a:solidFill>
            </a:endParaRPr>
          </a:p>
        </p:txBody>
      </p:sp>
      <p:sp>
        <p:nvSpPr>
          <p:cNvPr id="10" name="矩形 9"/>
          <p:cNvSpPr>
            <a:spLocks noGrp="1"/>
          </p:cNvSpPr>
          <p:nvPr/>
        </p:nvSpPr>
        <p:spPr>
          <a:xfrm>
            <a:off x="9639300" y="1552575"/>
            <a:ext cx="18383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650" b="1">
                <a:solidFill>
                  <a:srgbClr val="F5F7FA"/>
                </a:solidFill>
              </a:defRPr>
            </a:pPr>
            <a:r>
              <a:rPr sz="1650" b="1">
                <a:solidFill>
                  <a:srgbClr val="F5F7FA"/>
                </a:solidFill>
              </a:rPr>
              <a:t>不打开视频</a:t>
            </a:r>
            <a:endParaRPr sz="1650" b="1">
              <a:solidFill>
                <a:srgbClr val="F5F7FA"/>
              </a:solidFill>
            </a:endParaRPr>
          </a:p>
        </p:txBody>
      </p:sp>
      <p:sp>
        <p:nvSpPr>
          <p:cNvPr id="11" name="矩形 10"/>
          <p:cNvSpPr>
            <a:spLocks noGrp="1"/>
          </p:cNvSpPr>
          <p:nvPr/>
        </p:nvSpPr>
        <p:spPr>
          <a:xfrm>
            <a:off x="9639300" y="1885950"/>
            <a:ext cx="1838325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125" b="0">
                <a:solidFill>
                  <a:srgbClr val="CBD2DA"/>
                </a:solidFill>
              </a:defRPr>
            </a:pPr>
            <a:r>
              <a:rPr sz="1125" b="0">
                <a:solidFill>
                  <a:srgbClr val="CBD2DA"/>
                </a:solidFill>
              </a:rPr>
              <a:t>选择“仅音频”后，视频参数自动停用。</a:t>
            </a:r>
            <a:endParaRPr sz="1125" b="0">
              <a:solidFill>
                <a:srgbClr val="CBD2DA"/>
              </a:solidFill>
            </a:endParaRPr>
          </a:p>
        </p:txBody>
      </p:sp>
      <p:sp>
        <p:nvSpPr>
          <p:cNvPr id="12" name="矩形 11"/>
          <p:cNvSpPr>
            <a:spLocks noGrp="1"/>
          </p:cNvSpPr>
          <p:nvPr/>
        </p:nvSpPr>
        <p:spPr>
          <a:xfrm>
            <a:off x="9639300" y="2505075"/>
            <a:ext cx="1838325" cy="9525"/>
          </a:xfrm>
          <a:prstGeom prst="rect">
            <a:avLst/>
          </a:prstGeom>
          <a:solidFill>
            <a:srgbClr val="2A333E"/>
          </a:solidFill>
          <a:ln w="0">
            <a:noFill/>
            <a:prstDash val="solid"/>
          </a:ln>
        </p:spPr>
      </p:sp>
      <p:sp>
        <p:nvSpPr>
          <p:cNvPr id="13" name="矩形 12"/>
          <p:cNvSpPr>
            <a:spLocks noGrp="1"/>
          </p:cNvSpPr>
          <p:nvPr/>
        </p:nvSpPr>
        <p:spPr>
          <a:xfrm>
            <a:off x="8858250" y="2714625"/>
            <a:ext cx="609600" cy="2476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975" b="1">
                <a:solidFill>
                  <a:srgbClr val="22C5FF"/>
                </a:solidFill>
              </a:defRPr>
            </a:pPr>
            <a:r>
              <a:rPr sz="975" b="1">
                <a:solidFill>
                  <a:srgbClr val="22C5FF"/>
                </a:solidFill>
              </a:rPr>
              <a:t>02</a:t>
            </a:r>
            <a:endParaRPr sz="975" b="1">
              <a:solidFill>
                <a:srgbClr val="22C5FF"/>
              </a:solidFill>
            </a:endParaRPr>
          </a:p>
        </p:txBody>
      </p:sp>
      <p:sp>
        <p:nvSpPr>
          <p:cNvPr id="14" name="矩形 13"/>
          <p:cNvSpPr>
            <a:spLocks noGrp="1"/>
          </p:cNvSpPr>
          <p:nvPr/>
        </p:nvSpPr>
        <p:spPr>
          <a:xfrm>
            <a:off x="9639300" y="2695575"/>
            <a:ext cx="18383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650" b="1">
                <a:solidFill>
                  <a:srgbClr val="F5F7FA"/>
                </a:solidFill>
              </a:defRPr>
            </a:pPr>
            <a:r>
              <a:rPr sz="1650" b="1">
                <a:solidFill>
                  <a:srgbClr val="F5F7FA"/>
                </a:solidFill>
              </a:rPr>
              <a:t>选择音频输入</a:t>
            </a:r>
            <a:endParaRPr sz="1650" b="1">
              <a:solidFill>
                <a:srgbClr val="F5F7FA"/>
              </a:solidFill>
            </a:endParaRPr>
          </a:p>
        </p:txBody>
      </p:sp>
      <p:sp>
        <p:nvSpPr>
          <p:cNvPr id="15" name="矩形 14"/>
          <p:cNvSpPr>
            <a:spLocks noGrp="1"/>
          </p:cNvSpPr>
          <p:nvPr/>
        </p:nvSpPr>
        <p:spPr>
          <a:xfrm>
            <a:off x="9639300" y="3028950"/>
            <a:ext cx="1838325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125" b="0">
                <a:solidFill>
                  <a:srgbClr val="CBD2DA"/>
                </a:solidFill>
              </a:defRPr>
            </a:pPr>
            <a:r>
              <a:rPr sz="1125" b="0">
                <a:solidFill>
                  <a:srgbClr val="CBD2DA"/>
                </a:solidFill>
              </a:rPr>
              <a:t>支持 Line In、麦克风等音频输入设备。</a:t>
            </a:r>
            <a:endParaRPr sz="1125" b="0">
              <a:solidFill>
                <a:srgbClr val="CBD2DA"/>
              </a:solidFill>
            </a:endParaRPr>
          </a:p>
        </p:txBody>
      </p:sp>
      <p:sp>
        <p:nvSpPr>
          <p:cNvPr id="16" name="矩形 15"/>
          <p:cNvSpPr>
            <a:spLocks noGrp="1"/>
          </p:cNvSpPr>
          <p:nvPr/>
        </p:nvSpPr>
        <p:spPr>
          <a:xfrm>
            <a:off x="9639300" y="3648075"/>
            <a:ext cx="1838325" cy="9525"/>
          </a:xfrm>
          <a:prstGeom prst="rect">
            <a:avLst/>
          </a:prstGeom>
          <a:solidFill>
            <a:srgbClr val="2A333E"/>
          </a:solidFill>
          <a:ln w="0">
            <a:noFill/>
            <a:prstDash val="solid"/>
          </a:ln>
        </p:spPr>
      </p:sp>
      <p:sp>
        <p:nvSpPr>
          <p:cNvPr id="17" name="矩形 16"/>
          <p:cNvSpPr>
            <a:spLocks noGrp="1"/>
          </p:cNvSpPr>
          <p:nvPr/>
        </p:nvSpPr>
        <p:spPr>
          <a:xfrm>
            <a:off x="8858250" y="3857625"/>
            <a:ext cx="609600" cy="2476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975" b="1">
                <a:solidFill>
                  <a:srgbClr val="22C5FF"/>
                </a:solidFill>
              </a:defRPr>
            </a:pPr>
            <a:r>
              <a:rPr sz="975" b="1">
                <a:solidFill>
                  <a:srgbClr val="22C5FF"/>
                </a:solidFill>
              </a:rPr>
              <a:t>03</a:t>
            </a:r>
            <a:endParaRPr sz="975" b="1">
              <a:solidFill>
                <a:srgbClr val="22C5FF"/>
              </a:solidFill>
            </a:endParaRPr>
          </a:p>
        </p:txBody>
      </p:sp>
      <p:sp>
        <p:nvSpPr>
          <p:cNvPr id="18" name="矩形 17"/>
          <p:cNvSpPr>
            <a:spLocks noGrp="1"/>
          </p:cNvSpPr>
          <p:nvPr/>
        </p:nvSpPr>
        <p:spPr>
          <a:xfrm>
            <a:off x="9639300" y="3838575"/>
            <a:ext cx="18383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650" b="1">
                <a:solidFill>
                  <a:srgbClr val="F5F7FA"/>
                </a:solidFill>
              </a:defRPr>
            </a:pPr>
            <a:r>
              <a:rPr sz="1650" b="1">
                <a:solidFill>
                  <a:srgbClr val="F5F7FA"/>
                </a:solidFill>
              </a:rPr>
              <a:t>独立监听</a:t>
            </a:r>
            <a:endParaRPr sz="1650" b="1">
              <a:solidFill>
                <a:srgbClr val="F5F7FA"/>
              </a:solidFill>
            </a:endParaRPr>
          </a:p>
        </p:txBody>
      </p:sp>
      <p:sp>
        <p:nvSpPr>
          <p:cNvPr id="19" name="矩形 18"/>
          <p:cNvSpPr>
            <a:spLocks noGrp="1"/>
          </p:cNvSpPr>
          <p:nvPr/>
        </p:nvSpPr>
        <p:spPr>
          <a:xfrm>
            <a:off x="9639300" y="4171950"/>
            <a:ext cx="1838325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125" b="0">
                <a:solidFill>
                  <a:srgbClr val="CBD2DA"/>
                </a:solidFill>
              </a:defRPr>
            </a:pPr>
            <a:r>
              <a:rPr sz="1125" b="0">
                <a:solidFill>
                  <a:srgbClr val="CBD2DA"/>
                </a:solidFill>
              </a:rPr>
              <a:t>通过 L / R 电平柱确认当前通道声音。</a:t>
            </a:r>
            <a:endParaRPr sz="1125" b="0">
              <a:solidFill>
                <a:srgbClr val="CBD2DA"/>
              </a:solidFill>
            </a:endParaRPr>
          </a:p>
        </p:txBody>
      </p:sp>
      <p:sp>
        <p:nvSpPr>
          <p:cNvPr id="20" name="矩形 19"/>
          <p:cNvSpPr>
            <a:spLocks noGrp="1"/>
          </p:cNvSpPr>
          <p:nvPr/>
        </p:nvSpPr>
        <p:spPr>
          <a:xfrm>
            <a:off x="9639300" y="4791075"/>
            <a:ext cx="1838325" cy="9525"/>
          </a:xfrm>
          <a:prstGeom prst="rect">
            <a:avLst/>
          </a:prstGeom>
          <a:solidFill>
            <a:srgbClr val="2A333E"/>
          </a:solidFill>
          <a:ln w="0">
            <a:noFill/>
            <a:prstDash val="solid"/>
          </a:ln>
        </p:spPr>
      </p:sp>
      <p:sp>
        <p:nvSpPr>
          <p:cNvPr id="21" name="矩形 20"/>
          <p:cNvSpPr>
            <a:spLocks noGrp="1"/>
          </p:cNvSpPr>
          <p:nvPr/>
        </p:nvSpPr>
        <p:spPr>
          <a:xfrm>
            <a:off x="8858250" y="5000625"/>
            <a:ext cx="609600" cy="2476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975" b="1">
                <a:solidFill>
                  <a:srgbClr val="22C5FF"/>
                </a:solidFill>
              </a:defRPr>
            </a:pPr>
            <a:r>
              <a:rPr sz="975" b="1">
                <a:solidFill>
                  <a:srgbClr val="22C5FF"/>
                </a:solidFill>
              </a:rPr>
              <a:t>04</a:t>
            </a:r>
            <a:endParaRPr sz="975" b="1">
              <a:solidFill>
                <a:srgbClr val="22C5FF"/>
              </a:solidFill>
            </a:endParaRPr>
          </a:p>
        </p:txBody>
      </p:sp>
      <p:sp>
        <p:nvSpPr>
          <p:cNvPr id="22" name="矩形 21"/>
          <p:cNvSpPr>
            <a:spLocks noGrp="1"/>
          </p:cNvSpPr>
          <p:nvPr/>
        </p:nvSpPr>
        <p:spPr>
          <a:xfrm>
            <a:off x="9639300" y="4981575"/>
            <a:ext cx="18383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650" b="1">
                <a:solidFill>
                  <a:srgbClr val="F5F7FA"/>
                </a:solidFill>
              </a:defRPr>
            </a:pPr>
            <a:r>
              <a:rPr sz="1650" b="1">
                <a:solidFill>
                  <a:srgbClr val="F5F7FA"/>
                </a:solidFill>
              </a:rPr>
              <a:t>只录音</a:t>
            </a:r>
            <a:endParaRPr sz="1650" b="1">
              <a:solidFill>
                <a:srgbClr val="F5F7FA"/>
              </a:solidFill>
            </a:endParaRPr>
          </a:p>
        </p:txBody>
      </p:sp>
      <p:sp>
        <p:nvSpPr>
          <p:cNvPr id="23" name="矩形 22"/>
          <p:cNvSpPr>
            <a:spLocks noGrp="1"/>
          </p:cNvSpPr>
          <p:nvPr/>
        </p:nvSpPr>
        <p:spPr>
          <a:xfrm>
            <a:off x="9639300" y="5314950"/>
            <a:ext cx="1838325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125" b="0">
                <a:solidFill>
                  <a:srgbClr val="CBD2DA"/>
                </a:solidFill>
              </a:defRPr>
            </a:pPr>
            <a:r>
              <a:rPr sz="1125" b="0">
                <a:solidFill>
                  <a:srgbClr val="CBD2DA"/>
                </a:solidFill>
              </a:rPr>
              <a:t>录像功能输出 AAC 编码的 .m4a 音频文件。</a:t>
            </a:r>
            <a:endParaRPr sz="1125" b="0">
              <a:solidFill>
                <a:srgbClr val="CBD2DA"/>
              </a:solidFill>
            </a:endParaRPr>
          </a:p>
        </p:txBody>
      </p:sp>
      <p:sp>
        <p:nvSpPr>
          <p:cNvPr id="24" name="矩形 23"/>
          <p:cNvSpPr>
            <a:spLocks noGrp="1"/>
          </p:cNvSpPr>
          <p:nvPr/>
        </p:nvSpPr>
        <p:spPr>
          <a:xfrm>
            <a:off x="9639300" y="5934075"/>
            <a:ext cx="1838325" cy="9525"/>
          </a:xfrm>
          <a:prstGeom prst="rect">
            <a:avLst/>
          </a:prstGeom>
          <a:solidFill>
            <a:srgbClr val="2A333E"/>
          </a:solidFill>
          <a:ln w="0">
            <a:noFill/>
            <a:prstDash val="solid"/>
          </a:ln>
        </p:spPr>
      </p:sp>
      <p:pic>
        <p:nvPicPr>
          <p:cNvPr id="51" name="图片 50" descr="C:/Users/a/Desktop/图片5.png图片5"/>
          <p:cNvPicPr>
            <a:picLocks noChangeAspect="1"/>
          </p:cNvPicPr>
          <p:nvPr/>
        </p:nvPicPr>
        <p:blipFill>
          <a:blip r:embed="rId1"/>
          <a:srcRect l="19" r="19"/>
          <a:stretch>
            <a:fillRect/>
          </a:stretch>
        </p:blipFill>
        <p:spPr>
          <a:xfrm>
            <a:off x="1019175" y="2351200"/>
            <a:ext cx="3429000" cy="2917600"/>
          </a:xfrm>
          <a:prstGeom prst="roundRect">
            <a:avLst>
              <a:gd name="adj" fmla="val 2222"/>
            </a:avLst>
          </a:prstGeom>
        </p:spPr>
      </p:pic>
      <p:pic>
        <p:nvPicPr>
          <p:cNvPr id="52" name="图片 51" descr="C:/Users/a/Desktop/图片6.png图片6"/>
          <p:cNvPicPr>
            <a:picLocks noChangeAspect="1"/>
          </p:cNvPicPr>
          <p:nvPr/>
        </p:nvPicPr>
        <p:blipFill>
          <a:blip r:embed="rId2"/>
          <a:srcRect t="11" b="133"/>
          <a:stretch>
            <a:fillRect/>
          </a:stretch>
        </p:blipFill>
        <p:spPr>
          <a:xfrm>
            <a:off x="4572000" y="2676884"/>
            <a:ext cx="3552825" cy="2266232"/>
          </a:xfrm>
          <a:prstGeom prst="roundRect">
            <a:avLst>
              <a:gd name="adj" fmla="val 2145"/>
            </a:avLst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90B0E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1" name="矩形 70"/>
          <p:cNvSpPr>
            <a:spLocks noGrp="1"/>
          </p:cNvSpPr>
          <p:nvPr/>
        </p:nvSpPr>
        <p:spPr>
          <a:xfrm>
            <a:off x="0" y="0"/>
            <a:ext cx="12192000" cy="57150"/>
          </a:xfrm>
          <a:prstGeom prst="rect">
            <a:avLst/>
          </a:prstGeom>
          <a:solidFill>
            <a:srgbClr val="1477FF"/>
          </a:solidFill>
          <a:ln w="0">
            <a:noFill/>
            <a:prstDash val="solid"/>
          </a:ln>
        </p:spPr>
      </p:sp>
      <p:sp>
        <p:nvSpPr>
          <p:cNvPr id="2" name="矩形 1"/>
          <p:cNvSpPr>
            <a:spLocks noGrp="1"/>
          </p:cNvSpPr>
          <p:nvPr/>
        </p:nvSpPr>
        <p:spPr>
          <a:xfrm>
            <a:off x="666750" y="361950"/>
            <a:ext cx="5429250" cy="238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050" b="1">
                <a:solidFill>
                  <a:srgbClr val="22C5FF"/>
                </a:solidFill>
              </a:defRPr>
            </a:pPr>
            <a:r>
              <a:rPr sz="1050" b="1">
                <a:solidFill>
                  <a:srgbClr val="22C5FF"/>
                </a:solidFill>
              </a:rPr>
              <a:t>LAYOUTS</a:t>
            </a:r>
            <a:endParaRPr sz="1050" b="1">
              <a:solidFill>
                <a:srgbClr val="22C5FF"/>
              </a:solidFill>
            </a:endParaRPr>
          </a:p>
        </p:txBody>
      </p:sp>
      <p:sp>
        <p:nvSpPr>
          <p:cNvPr id="3" name="矩形 2"/>
          <p:cNvSpPr>
            <a:spLocks noGrp="1"/>
          </p:cNvSpPr>
          <p:nvPr/>
        </p:nvSpPr>
        <p:spPr>
          <a:xfrm>
            <a:off x="666750" y="647700"/>
            <a:ext cx="10287000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3150" b="1">
                <a:solidFill>
                  <a:srgbClr val="F5F7FA"/>
                </a:solidFill>
              </a:defRPr>
            </a:pPr>
            <a:r>
              <a:rPr sz="3150" b="1">
                <a:solidFill>
                  <a:srgbClr val="F5F7FA"/>
                </a:solidFill>
              </a:rPr>
              <a:t>四种布局，兼顾聚焦与全局观察</a:t>
            </a:r>
            <a:endParaRPr sz="3150" b="1">
              <a:solidFill>
                <a:srgbClr val="F5F7FA"/>
              </a:solidFill>
            </a:endParaRPr>
          </a:p>
        </p:txBody>
      </p:sp>
      <p:sp>
        <p:nvSpPr>
          <p:cNvPr id="4" name="矩形 3"/>
          <p:cNvSpPr>
            <a:spLocks noGrp="1"/>
          </p:cNvSpPr>
          <p:nvPr/>
        </p:nvSpPr>
        <p:spPr>
          <a:xfrm>
            <a:off x="10953750" y="476250"/>
            <a:ext cx="5715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buNone/>
              <a:defRPr sz="975" b="1">
                <a:solidFill>
                  <a:srgbClr val="838D99"/>
                </a:solidFill>
              </a:defRPr>
            </a:pPr>
            <a:r>
              <a:rPr sz="975" b="1">
                <a:solidFill>
                  <a:srgbClr val="838D99"/>
                </a:solidFill>
              </a:rPr>
              <a:t>09</a:t>
            </a:r>
            <a:endParaRPr sz="975" b="1">
              <a:solidFill>
                <a:srgbClr val="838D99"/>
              </a:solidFill>
            </a:endParaRPr>
          </a:p>
        </p:txBody>
      </p:sp>
      <p:sp>
        <p:nvSpPr>
          <p:cNvPr id="5" name="矩形 4"/>
          <p:cNvSpPr>
            <a:spLocks noGrp="1"/>
          </p:cNvSpPr>
          <p:nvPr/>
        </p:nvSpPr>
        <p:spPr>
          <a:xfrm>
            <a:off x="666750" y="6477000"/>
            <a:ext cx="10858500" cy="9525"/>
          </a:xfrm>
          <a:prstGeom prst="rect">
            <a:avLst/>
          </a:prstGeom>
          <a:solidFill>
            <a:srgbClr val="2A333E"/>
          </a:solidFill>
          <a:ln w="0">
            <a:noFill/>
            <a:prstDash val="solid"/>
          </a:ln>
        </p:spPr>
      </p:sp>
      <p:sp>
        <p:nvSpPr>
          <p:cNvPr id="6" name="矩形 5"/>
          <p:cNvSpPr>
            <a:spLocks noGrp="1"/>
          </p:cNvSpPr>
          <p:nvPr/>
        </p:nvSpPr>
        <p:spPr>
          <a:xfrm>
            <a:off x="666750" y="6553200"/>
            <a:ext cx="7048500" cy="171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825" b="0">
                <a:solidFill>
                  <a:srgbClr val="838D99"/>
                </a:solidFill>
              </a:defRPr>
            </a:pPr>
            <a:r>
              <a:rPr lang="en-US" sz="825" b="0">
                <a:solidFill>
                  <a:srgbClr val="838D99"/>
                </a:solidFill>
              </a:rPr>
              <a:t>CSZX</a:t>
            </a:r>
            <a:r>
              <a:rPr sz="825" b="0">
                <a:solidFill>
                  <a:srgbClr val="838D99"/>
                </a:solidFill>
              </a:rPr>
              <a:t> Player  |  多通道视频预览 · 播放 · 录像</a:t>
            </a:r>
            <a:endParaRPr sz="825" b="0">
              <a:solidFill>
                <a:srgbClr val="838D99"/>
              </a:solidFill>
            </a:endParaRPr>
          </a:p>
        </p:txBody>
      </p:sp>
      <p:sp>
        <p:nvSpPr>
          <p:cNvPr id="7" name="矩形 6"/>
          <p:cNvSpPr>
            <a:spLocks noGrp="1"/>
          </p:cNvSpPr>
          <p:nvPr/>
        </p:nvSpPr>
        <p:spPr>
          <a:xfrm>
            <a:off x="10477500" y="6553200"/>
            <a:ext cx="1047750" cy="171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buNone/>
              <a:defRPr sz="825" b="0">
                <a:solidFill>
                  <a:srgbClr val="838D99"/>
                </a:solidFill>
              </a:defRPr>
            </a:pPr>
            <a:r>
              <a:rPr sz="825" b="0">
                <a:solidFill>
                  <a:srgbClr val="838D99"/>
                </a:solidFill>
              </a:rPr>
              <a:t>v1.7.14</a:t>
            </a:r>
            <a:endParaRPr sz="825" b="0">
              <a:solidFill>
                <a:srgbClr val="838D99"/>
              </a:solidFill>
            </a:endParaRPr>
          </a:p>
        </p:txBody>
      </p:sp>
      <p:sp>
        <p:nvSpPr>
          <p:cNvPr id="8" name="矩形 7"/>
          <p:cNvSpPr>
            <a:spLocks noGrp="1"/>
          </p:cNvSpPr>
          <p:nvPr/>
        </p:nvSpPr>
        <p:spPr>
          <a:xfrm>
            <a:off x="857250" y="1619250"/>
            <a:ext cx="21907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buNone/>
              <a:defRPr sz="1725" b="1">
                <a:solidFill>
                  <a:srgbClr val="F5F7FA"/>
                </a:solidFill>
              </a:defRPr>
            </a:pPr>
            <a:r>
              <a:rPr sz="1725" b="1">
                <a:solidFill>
                  <a:srgbClr val="F5F7FA"/>
                </a:solidFill>
              </a:rPr>
              <a:t>1 画面</a:t>
            </a:r>
            <a:endParaRPr sz="1725" b="1">
              <a:solidFill>
                <a:srgbClr val="F5F7FA"/>
              </a:solidFill>
            </a:endParaRPr>
          </a:p>
        </p:txBody>
      </p:sp>
      <p:sp>
        <p:nvSpPr>
          <p:cNvPr id="9" name="圆角矩形 8"/>
          <p:cNvSpPr>
            <a:spLocks noGrp="1"/>
          </p:cNvSpPr>
          <p:nvPr/>
        </p:nvSpPr>
        <p:spPr>
          <a:xfrm>
            <a:off x="857250" y="2190750"/>
            <a:ext cx="2190750" cy="2714625"/>
          </a:xfrm>
          <a:prstGeom prst="roundRect">
            <a:avLst>
              <a:gd name="adj" fmla="val 2609"/>
            </a:avLst>
          </a:prstGeom>
          <a:solidFill>
            <a:srgbClr val="101A28"/>
          </a:solidFill>
          <a:ln w="28575">
            <a:solidFill>
              <a:srgbClr val="D7DE23"/>
            </a:solidFill>
            <a:prstDash val="solid"/>
          </a:ln>
        </p:spPr>
      </p:sp>
      <p:sp>
        <p:nvSpPr>
          <p:cNvPr id="10" name="矩形 9"/>
          <p:cNvSpPr>
            <a:spLocks noGrp="1"/>
          </p:cNvSpPr>
          <p:nvPr/>
        </p:nvSpPr>
        <p:spPr>
          <a:xfrm>
            <a:off x="904875" y="2238375"/>
            <a:ext cx="2095500" cy="1524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675" b="1">
                <a:solidFill>
                  <a:srgbClr val="F5F7FA"/>
                </a:solidFill>
              </a:defRPr>
            </a:pPr>
            <a:r>
              <a:rPr sz="675" b="1">
                <a:solidFill>
                  <a:srgbClr val="F5F7FA"/>
                </a:solidFill>
              </a:rPr>
              <a:t>CH1</a:t>
            </a:r>
            <a:endParaRPr sz="675" b="1">
              <a:solidFill>
                <a:srgbClr val="F5F7FA"/>
              </a:solidFill>
            </a:endParaRPr>
          </a:p>
        </p:txBody>
      </p:sp>
      <p:sp>
        <p:nvSpPr>
          <p:cNvPr id="11" name="矩形 10"/>
          <p:cNvSpPr>
            <a:spLocks noGrp="1"/>
          </p:cNvSpPr>
          <p:nvPr/>
        </p:nvSpPr>
        <p:spPr>
          <a:xfrm>
            <a:off x="3619500" y="1619250"/>
            <a:ext cx="21907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buNone/>
              <a:defRPr sz="1725" b="1">
                <a:solidFill>
                  <a:srgbClr val="F5F7FA"/>
                </a:solidFill>
              </a:defRPr>
            </a:pPr>
            <a:r>
              <a:rPr sz="1725" b="1">
                <a:solidFill>
                  <a:srgbClr val="F5F7FA"/>
                </a:solidFill>
              </a:rPr>
              <a:t>4 画面</a:t>
            </a:r>
            <a:endParaRPr sz="1725" b="1">
              <a:solidFill>
                <a:srgbClr val="F5F7FA"/>
              </a:solidFill>
            </a:endParaRPr>
          </a:p>
        </p:txBody>
      </p:sp>
      <p:sp>
        <p:nvSpPr>
          <p:cNvPr id="12" name="圆角矩形 11"/>
          <p:cNvSpPr>
            <a:spLocks noGrp="1"/>
          </p:cNvSpPr>
          <p:nvPr/>
        </p:nvSpPr>
        <p:spPr>
          <a:xfrm>
            <a:off x="3619500" y="2190750"/>
            <a:ext cx="1071563" cy="1333500"/>
          </a:xfrm>
          <a:prstGeom prst="roundRect">
            <a:avLst>
              <a:gd name="adj" fmla="val 5333"/>
            </a:avLst>
          </a:prstGeom>
          <a:solidFill>
            <a:srgbClr val="101A28"/>
          </a:solidFill>
          <a:ln w="28575">
            <a:solidFill>
              <a:srgbClr val="D7DE23"/>
            </a:solidFill>
            <a:prstDash val="solid"/>
          </a:ln>
        </p:spPr>
      </p:sp>
      <p:sp>
        <p:nvSpPr>
          <p:cNvPr id="13" name="矩形 12"/>
          <p:cNvSpPr>
            <a:spLocks noGrp="1"/>
          </p:cNvSpPr>
          <p:nvPr/>
        </p:nvSpPr>
        <p:spPr>
          <a:xfrm>
            <a:off x="3667125" y="2238375"/>
            <a:ext cx="976313" cy="1524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675" b="1">
                <a:solidFill>
                  <a:srgbClr val="F5F7FA"/>
                </a:solidFill>
              </a:defRPr>
            </a:pPr>
            <a:r>
              <a:rPr sz="675" b="1">
                <a:solidFill>
                  <a:srgbClr val="F5F7FA"/>
                </a:solidFill>
              </a:rPr>
              <a:t>CH1</a:t>
            </a:r>
            <a:endParaRPr sz="675" b="1">
              <a:solidFill>
                <a:srgbClr val="F5F7FA"/>
              </a:solidFill>
            </a:endParaRPr>
          </a:p>
        </p:txBody>
      </p:sp>
      <p:sp>
        <p:nvSpPr>
          <p:cNvPr id="14" name="圆角矩形 13"/>
          <p:cNvSpPr>
            <a:spLocks noGrp="1"/>
          </p:cNvSpPr>
          <p:nvPr/>
        </p:nvSpPr>
        <p:spPr>
          <a:xfrm>
            <a:off x="4738688" y="2190750"/>
            <a:ext cx="1071563" cy="1333500"/>
          </a:xfrm>
          <a:prstGeom prst="roundRect">
            <a:avLst>
              <a:gd name="adj" fmla="val 5333"/>
            </a:avLst>
          </a:prstGeom>
          <a:solidFill>
            <a:srgbClr val="11161C"/>
          </a:solidFill>
          <a:ln w="9525">
            <a:solidFill>
              <a:srgbClr val="2A333E"/>
            </a:solidFill>
            <a:prstDash val="solid"/>
          </a:ln>
        </p:spPr>
      </p:sp>
      <p:sp>
        <p:nvSpPr>
          <p:cNvPr id="15" name="矩形 14"/>
          <p:cNvSpPr>
            <a:spLocks noGrp="1"/>
          </p:cNvSpPr>
          <p:nvPr/>
        </p:nvSpPr>
        <p:spPr>
          <a:xfrm>
            <a:off x="4786313" y="2238375"/>
            <a:ext cx="976313" cy="1524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675" b="1">
                <a:solidFill>
                  <a:srgbClr val="838D99"/>
                </a:solidFill>
              </a:defRPr>
            </a:pPr>
            <a:r>
              <a:rPr sz="675" b="1">
                <a:solidFill>
                  <a:srgbClr val="838D99"/>
                </a:solidFill>
              </a:rPr>
              <a:t>CH2</a:t>
            </a:r>
            <a:endParaRPr sz="675" b="1">
              <a:solidFill>
                <a:srgbClr val="838D99"/>
              </a:solidFill>
            </a:endParaRPr>
          </a:p>
        </p:txBody>
      </p:sp>
      <p:sp>
        <p:nvSpPr>
          <p:cNvPr id="16" name="圆角矩形 15"/>
          <p:cNvSpPr>
            <a:spLocks noGrp="1"/>
          </p:cNvSpPr>
          <p:nvPr/>
        </p:nvSpPr>
        <p:spPr>
          <a:xfrm>
            <a:off x="3619500" y="3571875"/>
            <a:ext cx="1071563" cy="1333500"/>
          </a:xfrm>
          <a:prstGeom prst="roundRect">
            <a:avLst>
              <a:gd name="adj" fmla="val 5333"/>
            </a:avLst>
          </a:prstGeom>
          <a:solidFill>
            <a:srgbClr val="11161C"/>
          </a:solidFill>
          <a:ln w="9525">
            <a:solidFill>
              <a:srgbClr val="2A333E"/>
            </a:solidFill>
            <a:prstDash val="solid"/>
          </a:ln>
        </p:spPr>
      </p:sp>
      <p:sp>
        <p:nvSpPr>
          <p:cNvPr id="17" name="矩形 16"/>
          <p:cNvSpPr>
            <a:spLocks noGrp="1"/>
          </p:cNvSpPr>
          <p:nvPr/>
        </p:nvSpPr>
        <p:spPr>
          <a:xfrm>
            <a:off x="3667125" y="3619500"/>
            <a:ext cx="976313" cy="1524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675" b="1">
                <a:solidFill>
                  <a:srgbClr val="838D99"/>
                </a:solidFill>
              </a:defRPr>
            </a:pPr>
            <a:r>
              <a:rPr sz="675" b="1">
                <a:solidFill>
                  <a:srgbClr val="838D99"/>
                </a:solidFill>
              </a:rPr>
              <a:t>CH3</a:t>
            </a:r>
            <a:endParaRPr sz="675" b="1">
              <a:solidFill>
                <a:srgbClr val="838D99"/>
              </a:solidFill>
            </a:endParaRPr>
          </a:p>
        </p:txBody>
      </p:sp>
      <p:sp>
        <p:nvSpPr>
          <p:cNvPr id="18" name="圆角矩形 17"/>
          <p:cNvSpPr>
            <a:spLocks noGrp="1"/>
          </p:cNvSpPr>
          <p:nvPr/>
        </p:nvSpPr>
        <p:spPr>
          <a:xfrm>
            <a:off x="4738688" y="3571875"/>
            <a:ext cx="1071563" cy="1333500"/>
          </a:xfrm>
          <a:prstGeom prst="roundRect">
            <a:avLst>
              <a:gd name="adj" fmla="val 5333"/>
            </a:avLst>
          </a:prstGeom>
          <a:solidFill>
            <a:srgbClr val="11161C"/>
          </a:solidFill>
          <a:ln w="9525">
            <a:solidFill>
              <a:srgbClr val="2A333E"/>
            </a:solidFill>
            <a:prstDash val="solid"/>
          </a:ln>
        </p:spPr>
      </p:sp>
      <p:sp>
        <p:nvSpPr>
          <p:cNvPr id="19" name="矩形 18"/>
          <p:cNvSpPr>
            <a:spLocks noGrp="1"/>
          </p:cNvSpPr>
          <p:nvPr/>
        </p:nvSpPr>
        <p:spPr>
          <a:xfrm>
            <a:off x="4786313" y="3619500"/>
            <a:ext cx="976313" cy="1524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675" b="1">
                <a:solidFill>
                  <a:srgbClr val="838D99"/>
                </a:solidFill>
              </a:defRPr>
            </a:pPr>
            <a:r>
              <a:rPr sz="675" b="1">
                <a:solidFill>
                  <a:srgbClr val="838D99"/>
                </a:solidFill>
              </a:rPr>
              <a:t>CH4</a:t>
            </a:r>
            <a:endParaRPr sz="675" b="1">
              <a:solidFill>
                <a:srgbClr val="838D99"/>
              </a:solidFill>
            </a:endParaRPr>
          </a:p>
        </p:txBody>
      </p:sp>
      <p:sp>
        <p:nvSpPr>
          <p:cNvPr id="20" name="矩形 19"/>
          <p:cNvSpPr>
            <a:spLocks noGrp="1"/>
          </p:cNvSpPr>
          <p:nvPr/>
        </p:nvSpPr>
        <p:spPr>
          <a:xfrm>
            <a:off x="6381750" y="1619250"/>
            <a:ext cx="21907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buNone/>
              <a:defRPr sz="1725" b="1">
                <a:solidFill>
                  <a:srgbClr val="F5F7FA"/>
                </a:solidFill>
              </a:defRPr>
            </a:pPr>
            <a:r>
              <a:rPr sz="1725" b="1">
                <a:solidFill>
                  <a:srgbClr val="F5F7FA"/>
                </a:solidFill>
              </a:rPr>
              <a:t>9 画面</a:t>
            </a:r>
            <a:endParaRPr sz="1725" b="1">
              <a:solidFill>
                <a:srgbClr val="F5F7FA"/>
              </a:solidFill>
            </a:endParaRPr>
          </a:p>
        </p:txBody>
      </p:sp>
      <p:sp>
        <p:nvSpPr>
          <p:cNvPr id="21" name="圆角矩形 20"/>
          <p:cNvSpPr>
            <a:spLocks noGrp="1"/>
          </p:cNvSpPr>
          <p:nvPr/>
        </p:nvSpPr>
        <p:spPr>
          <a:xfrm>
            <a:off x="6381750" y="2190750"/>
            <a:ext cx="698468" cy="873157"/>
          </a:xfrm>
          <a:prstGeom prst="roundRect">
            <a:avLst>
              <a:gd name="adj" fmla="val 11163"/>
            </a:avLst>
          </a:prstGeom>
          <a:solidFill>
            <a:srgbClr val="101A28"/>
          </a:solidFill>
          <a:ln w="28575">
            <a:solidFill>
              <a:srgbClr val="D7DE23"/>
            </a:solidFill>
            <a:prstDash val="solid"/>
          </a:ln>
        </p:spPr>
      </p:sp>
      <p:sp>
        <p:nvSpPr>
          <p:cNvPr id="22" name="矩形 21"/>
          <p:cNvSpPr>
            <a:spLocks noGrp="1"/>
          </p:cNvSpPr>
          <p:nvPr/>
        </p:nvSpPr>
        <p:spPr>
          <a:xfrm>
            <a:off x="6429375" y="2238375"/>
            <a:ext cx="603218" cy="1524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675" b="1">
                <a:solidFill>
                  <a:srgbClr val="F5F7FA"/>
                </a:solidFill>
              </a:defRPr>
            </a:pPr>
            <a:r>
              <a:rPr sz="675" b="1">
                <a:solidFill>
                  <a:srgbClr val="F5F7FA"/>
                </a:solidFill>
              </a:rPr>
              <a:t>CH1</a:t>
            </a:r>
            <a:endParaRPr sz="675" b="1">
              <a:solidFill>
                <a:srgbClr val="F5F7FA"/>
              </a:solidFill>
            </a:endParaRPr>
          </a:p>
        </p:txBody>
      </p:sp>
      <p:sp>
        <p:nvSpPr>
          <p:cNvPr id="23" name="圆角矩形 22"/>
          <p:cNvSpPr>
            <a:spLocks noGrp="1"/>
          </p:cNvSpPr>
          <p:nvPr/>
        </p:nvSpPr>
        <p:spPr>
          <a:xfrm>
            <a:off x="7127843" y="2190750"/>
            <a:ext cx="698468" cy="873157"/>
          </a:xfrm>
          <a:prstGeom prst="roundRect">
            <a:avLst>
              <a:gd name="adj" fmla="val 11163"/>
            </a:avLst>
          </a:prstGeom>
          <a:solidFill>
            <a:srgbClr val="11161C"/>
          </a:solidFill>
          <a:ln w="9525">
            <a:solidFill>
              <a:srgbClr val="2A333E"/>
            </a:solidFill>
            <a:prstDash val="solid"/>
          </a:ln>
        </p:spPr>
      </p:sp>
      <p:sp>
        <p:nvSpPr>
          <p:cNvPr id="24" name="矩形 23"/>
          <p:cNvSpPr>
            <a:spLocks noGrp="1"/>
          </p:cNvSpPr>
          <p:nvPr/>
        </p:nvSpPr>
        <p:spPr>
          <a:xfrm>
            <a:off x="7175468" y="2238375"/>
            <a:ext cx="603218" cy="1524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675" b="1">
                <a:solidFill>
                  <a:srgbClr val="838D99"/>
                </a:solidFill>
              </a:defRPr>
            </a:pPr>
            <a:r>
              <a:rPr sz="675" b="1">
                <a:solidFill>
                  <a:srgbClr val="838D99"/>
                </a:solidFill>
              </a:rPr>
              <a:t>CH2</a:t>
            </a:r>
            <a:endParaRPr sz="675" b="1">
              <a:solidFill>
                <a:srgbClr val="838D99"/>
              </a:solidFill>
            </a:endParaRPr>
          </a:p>
        </p:txBody>
      </p:sp>
      <p:sp>
        <p:nvSpPr>
          <p:cNvPr id="25" name="圆角矩形 24"/>
          <p:cNvSpPr>
            <a:spLocks noGrp="1"/>
          </p:cNvSpPr>
          <p:nvPr/>
        </p:nvSpPr>
        <p:spPr>
          <a:xfrm>
            <a:off x="7873937" y="2190750"/>
            <a:ext cx="698468" cy="873157"/>
          </a:xfrm>
          <a:prstGeom prst="roundRect">
            <a:avLst>
              <a:gd name="adj" fmla="val 11163"/>
            </a:avLst>
          </a:prstGeom>
          <a:solidFill>
            <a:srgbClr val="11161C"/>
          </a:solidFill>
          <a:ln w="9525">
            <a:solidFill>
              <a:srgbClr val="2A333E"/>
            </a:solidFill>
            <a:prstDash val="solid"/>
          </a:ln>
        </p:spPr>
      </p:sp>
      <p:sp>
        <p:nvSpPr>
          <p:cNvPr id="26" name="矩形 25"/>
          <p:cNvSpPr>
            <a:spLocks noGrp="1"/>
          </p:cNvSpPr>
          <p:nvPr/>
        </p:nvSpPr>
        <p:spPr>
          <a:xfrm>
            <a:off x="7921562" y="2238375"/>
            <a:ext cx="603218" cy="1524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675" b="1">
                <a:solidFill>
                  <a:srgbClr val="838D99"/>
                </a:solidFill>
              </a:defRPr>
            </a:pPr>
            <a:r>
              <a:rPr sz="675" b="1">
                <a:solidFill>
                  <a:srgbClr val="838D99"/>
                </a:solidFill>
              </a:rPr>
              <a:t>CH3</a:t>
            </a:r>
            <a:endParaRPr sz="675" b="1">
              <a:solidFill>
                <a:srgbClr val="838D99"/>
              </a:solidFill>
            </a:endParaRPr>
          </a:p>
        </p:txBody>
      </p:sp>
      <p:sp>
        <p:nvSpPr>
          <p:cNvPr id="27" name="圆角矩形 26"/>
          <p:cNvSpPr>
            <a:spLocks noGrp="1"/>
          </p:cNvSpPr>
          <p:nvPr/>
        </p:nvSpPr>
        <p:spPr>
          <a:xfrm>
            <a:off x="6381750" y="3111532"/>
            <a:ext cx="698468" cy="873157"/>
          </a:xfrm>
          <a:prstGeom prst="roundRect">
            <a:avLst>
              <a:gd name="adj" fmla="val 11163"/>
            </a:avLst>
          </a:prstGeom>
          <a:solidFill>
            <a:srgbClr val="11161C"/>
          </a:solidFill>
          <a:ln w="9525">
            <a:solidFill>
              <a:srgbClr val="2A333E"/>
            </a:solidFill>
            <a:prstDash val="solid"/>
          </a:ln>
        </p:spPr>
      </p:sp>
      <p:sp>
        <p:nvSpPr>
          <p:cNvPr id="28" name="矩形 27"/>
          <p:cNvSpPr>
            <a:spLocks noGrp="1"/>
          </p:cNvSpPr>
          <p:nvPr/>
        </p:nvSpPr>
        <p:spPr>
          <a:xfrm>
            <a:off x="6429375" y="3159157"/>
            <a:ext cx="603218" cy="1524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675" b="1">
                <a:solidFill>
                  <a:srgbClr val="838D99"/>
                </a:solidFill>
              </a:defRPr>
            </a:pPr>
            <a:r>
              <a:rPr sz="675" b="1">
                <a:solidFill>
                  <a:srgbClr val="838D99"/>
                </a:solidFill>
              </a:rPr>
              <a:t>CH4</a:t>
            </a:r>
            <a:endParaRPr sz="675" b="1">
              <a:solidFill>
                <a:srgbClr val="838D99"/>
              </a:solidFill>
            </a:endParaRPr>
          </a:p>
        </p:txBody>
      </p:sp>
      <p:sp>
        <p:nvSpPr>
          <p:cNvPr id="29" name="圆角矩形 28"/>
          <p:cNvSpPr>
            <a:spLocks noGrp="1"/>
          </p:cNvSpPr>
          <p:nvPr/>
        </p:nvSpPr>
        <p:spPr>
          <a:xfrm>
            <a:off x="7127843" y="3111532"/>
            <a:ext cx="698468" cy="873157"/>
          </a:xfrm>
          <a:prstGeom prst="roundRect">
            <a:avLst>
              <a:gd name="adj" fmla="val 11163"/>
            </a:avLst>
          </a:prstGeom>
          <a:solidFill>
            <a:srgbClr val="11161C"/>
          </a:solidFill>
          <a:ln w="9525">
            <a:solidFill>
              <a:srgbClr val="2A333E"/>
            </a:solidFill>
            <a:prstDash val="solid"/>
          </a:ln>
        </p:spPr>
      </p:sp>
      <p:sp>
        <p:nvSpPr>
          <p:cNvPr id="30" name="矩形 29"/>
          <p:cNvSpPr>
            <a:spLocks noGrp="1"/>
          </p:cNvSpPr>
          <p:nvPr/>
        </p:nvSpPr>
        <p:spPr>
          <a:xfrm>
            <a:off x="7175468" y="3159157"/>
            <a:ext cx="603218" cy="1524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675" b="1">
                <a:solidFill>
                  <a:srgbClr val="838D99"/>
                </a:solidFill>
              </a:defRPr>
            </a:pPr>
            <a:r>
              <a:rPr sz="675" b="1">
                <a:solidFill>
                  <a:srgbClr val="838D99"/>
                </a:solidFill>
              </a:rPr>
              <a:t>CH5</a:t>
            </a:r>
            <a:endParaRPr sz="675" b="1">
              <a:solidFill>
                <a:srgbClr val="838D99"/>
              </a:solidFill>
            </a:endParaRPr>
          </a:p>
        </p:txBody>
      </p:sp>
      <p:sp>
        <p:nvSpPr>
          <p:cNvPr id="31" name="圆角矩形 30"/>
          <p:cNvSpPr>
            <a:spLocks noGrp="1"/>
          </p:cNvSpPr>
          <p:nvPr/>
        </p:nvSpPr>
        <p:spPr>
          <a:xfrm>
            <a:off x="7873937" y="3111532"/>
            <a:ext cx="698468" cy="873157"/>
          </a:xfrm>
          <a:prstGeom prst="roundRect">
            <a:avLst>
              <a:gd name="adj" fmla="val 11163"/>
            </a:avLst>
          </a:prstGeom>
          <a:solidFill>
            <a:srgbClr val="11161C"/>
          </a:solidFill>
          <a:ln w="9525">
            <a:solidFill>
              <a:srgbClr val="2A333E"/>
            </a:solidFill>
            <a:prstDash val="solid"/>
          </a:ln>
        </p:spPr>
      </p:sp>
      <p:sp>
        <p:nvSpPr>
          <p:cNvPr id="32" name="矩形 31"/>
          <p:cNvSpPr>
            <a:spLocks noGrp="1"/>
          </p:cNvSpPr>
          <p:nvPr/>
        </p:nvSpPr>
        <p:spPr>
          <a:xfrm>
            <a:off x="7921562" y="3159157"/>
            <a:ext cx="603218" cy="1524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675" b="1">
                <a:solidFill>
                  <a:srgbClr val="838D99"/>
                </a:solidFill>
              </a:defRPr>
            </a:pPr>
            <a:r>
              <a:rPr sz="675" b="1">
                <a:solidFill>
                  <a:srgbClr val="838D99"/>
                </a:solidFill>
              </a:rPr>
              <a:t>CH6</a:t>
            </a:r>
            <a:endParaRPr sz="675" b="1">
              <a:solidFill>
                <a:srgbClr val="838D99"/>
              </a:solidFill>
            </a:endParaRPr>
          </a:p>
        </p:txBody>
      </p:sp>
      <p:sp>
        <p:nvSpPr>
          <p:cNvPr id="33" name="圆角矩形 32"/>
          <p:cNvSpPr>
            <a:spLocks noGrp="1"/>
          </p:cNvSpPr>
          <p:nvPr/>
        </p:nvSpPr>
        <p:spPr>
          <a:xfrm>
            <a:off x="6381750" y="4032314"/>
            <a:ext cx="698468" cy="873157"/>
          </a:xfrm>
          <a:prstGeom prst="roundRect">
            <a:avLst>
              <a:gd name="adj" fmla="val 11163"/>
            </a:avLst>
          </a:prstGeom>
          <a:solidFill>
            <a:srgbClr val="11161C"/>
          </a:solidFill>
          <a:ln w="9525">
            <a:solidFill>
              <a:srgbClr val="2A333E"/>
            </a:solidFill>
            <a:prstDash val="solid"/>
          </a:ln>
        </p:spPr>
      </p:sp>
      <p:sp>
        <p:nvSpPr>
          <p:cNvPr id="34" name="矩形 33"/>
          <p:cNvSpPr>
            <a:spLocks noGrp="1"/>
          </p:cNvSpPr>
          <p:nvPr/>
        </p:nvSpPr>
        <p:spPr>
          <a:xfrm>
            <a:off x="6429375" y="4079939"/>
            <a:ext cx="603218" cy="1524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675" b="1">
                <a:solidFill>
                  <a:srgbClr val="838D99"/>
                </a:solidFill>
              </a:defRPr>
            </a:pPr>
            <a:r>
              <a:rPr sz="675" b="1">
                <a:solidFill>
                  <a:srgbClr val="838D99"/>
                </a:solidFill>
              </a:rPr>
              <a:t>CH7</a:t>
            </a:r>
            <a:endParaRPr sz="675" b="1">
              <a:solidFill>
                <a:srgbClr val="838D99"/>
              </a:solidFill>
            </a:endParaRPr>
          </a:p>
        </p:txBody>
      </p:sp>
      <p:sp>
        <p:nvSpPr>
          <p:cNvPr id="35" name="圆角矩形 34"/>
          <p:cNvSpPr>
            <a:spLocks noGrp="1"/>
          </p:cNvSpPr>
          <p:nvPr/>
        </p:nvSpPr>
        <p:spPr>
          <a:xfrm>
            <a:off x="7127843" y="4032314"/>
            <a:ext cx="698468" cy="873157"/>
          </a:xfrm>
          <a:prstGeom prst="roundRect">
            <a:avLst>
              <a:gd name="adj" fmla="val 11163"/>
            </a:avLst>
          </a:prstGeom>
          <a:solidFill>
            <a:srgbClr val="11161C"/>
          </a:solidFill>
          <a:ln w="9525">
            <a:solidFill>
              <a:srgbClr val="2A333E"/>
            </a:solidFill>
            <a:prstDash val="solid"/>
          </a:ln>
        </p:spPr>
      </p:sp>
      <p:sp>
        <p:nvSpPr>
          <p:cNvPr id="36" name="矩形 35"/>
          <p:cNvSpPr>
            <a:spLocks noGrp="1"/>
          </p:cNvSpPr>
          <p:nvPr/>
        </p:nvSpPr>
        <p:spPr>
          <a:xfrm>
            <a:off x="7175468" y="4079939"/>
            <a:ext cx="603218" cy="1524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675" b="1">
                <a:solidFill>
                  <a:srgbClr val="838D99"/>
                </a:solidFill>
              </a:defRPr>
            </a:pPr>
            <a:r>
              <a:rPr sz="675" b="1">
                <a:solidFill>
                  <a:srgbClr val="838D99"/>
                </a:solidFill>
              </a:rPr>
              <a:t>CH8</a:t>
            </a:r>
            <a:endParaRPr sz="675" b="1">
              <a:solidFill>
                <a:srgbClr val="838D99"/>
              </a:solidFill>
            </a:endParaRPr>
          </a:p>
        </p:txBody>
      </p:sp>
      <p:sp>
        <p:nvSpPr>
          <p:cNvPr id="37" name="矩形 36"/>
          <p:cNvSpPr>
            <a:spLocks noGrp="1"/>
          </p:cNvSpPr>
          <p:nvPr/>
        </p:nvSpPr>
        <p:spPr>
          <a:xfrm>
            <a:off x="9144000" y="1619250"/>
            <a:ext cx="21907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buNone/>
              <a:defRPr sz="1725" b="1">
                <a:solidFill>
                  <a:srgbClr val="F5F7FA"/>
                </a:solidFill>
              </a:defRPr>
            </a:pPr>
            <a:r>
              <a:rPr sz="1725" b="1">
                <a:solidFill>
                  <a:srgbClr val="F5F7FA"/>
                </a:solidFill>
              </a:rPr>
              <a:t>16 画面</a:t>
            </a:r>
            <a:endParaRPr sz="1725" b="1">
              <a:solidFill>
                <a:srgbClr val="F5F7FA"/>
              </a:solidFill>
            </a:endParaRPr>
          </a:p>
        </p:txBody>
      </p:sp>
      <p:sp>
        <p:nvSpPr>
          <p:cNvPr id="38" name="圆角矩形 37"/>
          <p:cNvSpPr>
            <a:spLocks noGrp="1"/>
          </p:cNvSpPr>
          <p:nvPr/>
        </p:nvSpPr>
        <p:spPr>
          <a:xfrm>
            <a:off x="9144000" y="2190750"/>
            <a:ext cx="511969" cy="642938"/>
          </a:xfrm>
          <a:prstGeom prst="roundRect">
            <a:avLst>
              <a:gd name="adj" fmla="val 11163"/>
            </a:avLst>
          </a:prstGeom>
          <a:solidFill>
            <a:srgbClr val="101A28"/>
          </a:solidFill>
          <a:ln w="28575">
            <a:solidFill>
              <a:srgbClr val="D7DE23"/>
            </a:solidFill>
            <a:prstDash val="solid"/>
          </a:ln>
        </p:spPr>
      </p:sp>
      <p:sp>
        <p:nvSpPr>
          <p:cNvPr id="39" name="矩形 38"/>
          <p:cNvSpPr>
            <a:spLocks noGrp="1"/>
          </p:cNvSpPr>
          <p:nvPr/>
        </p:nvSpPr>
        <p:spPr>
          <a:xfrm>
            <a:off x="9191625" y="2238375"/>
            <a:ext cx="416719" cy="1524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525" b="1">
                <a:solidFill>
                  <a:srgbClr val="F5F7FA"/>
                </a:solidFill>
              </a:defRPr>
            </a:pPr>
            <a:r>
              <a:rPr sz="525" b="1">
                <a:solidFill>
                  <a:srgbClr val="F5F7FA"/>
                </a:solidFill>
              </a:rPr>
              <a:t>CH1</a:t>
            </a:r>
            <a:endParaRPr sz="525" b="1">
              <a:solidFill>
                <a:srgbClr val="F5F7FA"/>
              </a:solidFill>
            </a:endParaRPr>
          </a:p>
        </p:txBody>
      </p:sp>
      <p:sp>
        <p:nvSpPr>
          <p:cNvPr id="40" name="圆角矩形 39"/>
          <p:cNvSpPr>
            <a:spLocks noGrp="1"/>
          </p:cNvSpPr>
          <p:nvPr/>
        </p:nvSpPr>
        <p:spPr>
          <a:xfrm>
            <a:off x="9703594" y="2190750"/>
            <a:ext cx="511969" cy="642938"/>
          </a:xfrm>
          <a:prstGeom prst="roundRect">
            <a:avLst>
              <a:gd name="adj" fmla="val 11163"/>
            </a:avLst>
          </a:prstGeom>
          <a:solidFill>
            <a:srgbClr val="11161C"/>
          </a:solidFill>
          <a:ln w="9525">
            <a:solidFill>
              <a:srgbClr val="2A333E"/>
            </a:solidFill>
            <a:prstDash val="solid"/>
          </a:ln>
        </p:spPr>
      </p:sp>
      <p:sp>
        <p:nvSpPr>
          <p:cNvPr id="41" name="矩形 40"/>
          <p:cNvSpPr>
            <a:spLocks noGrp="1"/>
          </p:cNvSpPr>
          <p:nvPr/>
        </p:nvSpPr>
        <p:spPr>
          <a:xfrm>
            <a:off x="9751219" y="2238375"/>
            <a:ext cx="416719" cy="1524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525" b="1">
                <a:solidFill>
                  <a:srgbClr val="838D99"/>
                </a:solidFill>
              </a:defRPr>
            </a:pPr>
            <a:r>
              <a:rPr sz="525" b="1">
                <a:solidFill>
                  <a:srgbClr val="838D99"/>
                </a:solidFill>
              </a:rPr>
              <a:t>CH2</a:t>
            </a:r>
            <a:endParaRPr sz="525" b="1">
              <a:solidFill>
                <a:srgbClr val="838D99"/>
              </a:solidFill>
            </a:endParaRPr>
          </a:p>
        </p:txBody>
      </p:sp>
      <p:sp>
        <p:nvSpPr>
          <p:cNvPr id="42" name="圆角矩形 41"/>
          <p:cNvSpPr>
            <a:spLocks noGrp="1"/>
          </p:cNvSpPr>
          <p:nvPr/>
        </p:nvSpPr>
        <p:spPr>
          <a:xfrm>
            <a:off x="10263188" y="2190750"/>
            <a:ext cx="511969" cy="642938"/>
          </a:xfrm>
          <a:prstGeom prst="roundRect">
            <a:avLst>
              <a:gd name="adj" fmla="val 11163"/>
            </a:avLst>
          </a:prstGeom>
          <a:solidFill>
            <a:srgbClr val="11161C"/>
          </a:solidFill>
          <a:ln w="9525">
            <a:solidFill>
              <a:srgbClr val="2A333E"/>
            </a:solidFill>
            <a:prstDash val="solid"/>
          </a:ln>
        </p:spPr>
      </p:sp>
      <p:sp>
        <p:nvSpPr>
          <p:cNvPr id="43" name="矩形 42"/>
          <p:cNvSpPr>
            <a:spLocks noGrp="1"/>
          </p:cNvSpPr>
          <p:nvPr/>
        </p:nvSpPr>
        <p:spPr>
          <a:xfrm>
            <a:off x="10310813" y="2238375"/>
            <a:ext cx="416719" cy="1524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525" b="1">
                <a:solidFill>
                  <a:srgbClr val="838D99"/>
                </a:solidFill>
              </a:defRPr>
            </a:pPr>
            <a:r>
              <a:rPr sz="525" b="1">
                <a:solidFill>
                  <a:srgbClr val="838D99"/>
                </a:solidFill>
              </a:rPr>
              <a:t>CH3</a:t>
            </a:r>
            <a:endParaRPr sz="525" b="1">
              <a:solidFill>
                <a:srgbClr val="838D99"/>
              </a:solidFill>
            </a:endParaRPr>
          </a:p>
        </p:txBody>
      </p:sp>
      <p:sp>
        <p:nvSpPr>
          <p:cNvPr id="44" name="圆角矩形 43"/>
          <p:cNvSpPr>
            <a:spLocks noGrp="1"/>
          </p:cNvSpPr>
          <p:nvPr/>
        </p:nvSpPr>
        <p:spPr>
          <a:xfrm>
            <a:off x="10822781" y="2190750"/>
            <a:ext cx="511969" cy="642938"/>
          </a:xfrm>
          <a:prstGeom prst="roundRect">
            <a:avLst>
              <a:gd name="adj" fmla="val 11163"/>
            </a:avLst>
          </a:prstGeom>
          <a:solidFill>
            <a:srgbClr val="11161C"/>
          </a:solidFill>
          <a:ln w="9525">
            <a:solidFill>
              <a:srgbClr val="2A333E"/>
            </a:solidFill>
            <a:prstDash val="solid"/>
          </a:ln>
        </p:spPr>
      </p:sp>
      <p:sp>
        <p:nvSpPr>
          <p:cNvPr id="45" name="矩形 44"/>
          <p:cNvSpPr>
            <a:spLocks noGrp="1"/>
          </p:cNvSpPr>
          <p:nvPr/>
        </p:nvSpPr>
        <p:spPr>
          <a:xfrm>
            <a:off x="10870406" y="2238375"/>
            <a:ext cx="416719" cy="1524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525" b="1">
                <a:solidFill>
                  <a:srgbClr val="838D99"/>
                </a:solidFill>
              </a:defRPr>
            </a:pPr>
            <a:r>
              <a:rPr sz="525" b="1">
                <a:solidFill>
                  <a:srgbClr val="838D99"/>
                </a:solidFill>
              </a:rPr>
              <a:t>CH4</a:t>
            </a:r>
            <a:endParaRPr sz="525" b="1">
              <a:solidFill>
                <a:srgbClr val="838D99"/>
              </a:solidFill>
            </a:endParaRPr>
          </a:p>
        </p:txBody>
      </p:sp>
      <p:sp>
        <p:nvSpPr>
          <p:cNvPr id="46" name="圆角矩形 45"/>
          <p:cNvSpPr>
            <a:spLocks noGrp="1"/>
          </p:cNvSpPr>
          <p:nvPr/>
        </p:nvSpPr>
        <p:spPr>
          <a:xfrm>
            <a:off x="9144000" y="2881313"/>
            <a:ext cx="511969" cy="642938"/>
          </a:xfrm>
          <a:prstGeom prst="roundRect">
            <a:avLst>
              <a:gd name="adj" fmla="val 11163"/>
            </a:avLst>
          </a:prstGeom>
          <a:solidFill>
            <a:srgbClr val="11161C"/>
          </a:solidFill>
          <a:ln w="9525">
            <a:solidFill>
              <a:srgbClr val="2A333E"/>
            </a:solidFill>
            <a:prstDash val="solid"/>
          </a:ln>
        </p:spPr>
      </p:sp>
      <p:sp>
        <p:nvSpPr>
          <p:cNvPr id="47" name="矩形 46"/>
          <p:cNvSpPr>
            <a:spLocks noGrp="1"/>
          </p:cNvSpPr>
          <p:nvPr/>
        </p:nvSpPr>
        <p:spPr>
          <a:xfrm>
            <a:off x="9191625" y="2928938"/>
            <a:ext cx="416719" cy="1524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525" b="1">
                <a:solidFill>
                  <a:srgbClr val="838D99"/>
                </a:solidFill>
              </a:defRPr>
            </a:pPr>
            <a:r>
              <a:rPr sz="525" b="1">
                <a:solidFill>
                  <a:srgbClr val="838D99"/>
                </a:solidFill>
              </a:rPr>
              <a:t>CH5</a:t>
            </a:r>
            <a:endParaRPr sz="525" b="1">
              <a:solidFill>
                <a:srgbClr val="838D99"/>
              </a:solidFill>
            </a:endParaRPr>
          </a:p>
        </p:txBody>
      </p:sp>
      <p:sp>
        <p:nvSpPr>
          <p:cNvPr id="48" name="圆角矩形 47"/>
          <p:cNvSpPr>
            <a:spLocks noGrp="1"/>
          </p:cNvSpPr>
          <p:nvPr/>
        </p:nvSpPr>
        <p:spPr>
          <a:xfrm>
            <a:off x="9703594" y="2881313"/>
            <a:ext cx="511969" cy="642938"/>
          </a:xfrm>
          <a:prstGeom prst="roundRect">
            <a:avLst>
              <a:gd name="adj" fmla="val 11163"/>
            </a:avLst>
          </a:prstGeom>
          <a:solidFill>
            <a:srgbClr val="11161C"/>
          </a:solidFill>
          <a:ln w="9525">
            <a:solidFill>
              <a:srgbClr val="2A333E"/>
            </a:solidFill>
            <a:prstDash val="solid"/>
          </a:ln>
        </p:spPr>
      </p:sp>
      <p:sp>
        <p:nvSpPr>
          <p:cNvPr id="49" name="矩形 48"/>
          <p:cNvSpPr>
            <a:spLocks noGrp="1"/>
          </p:cNvSpPr>
          <p:nvPr/>
        </p:nvSpPr>
        <p:spPr>
          <a:xfrm>
            <a:off x="9751219" y="2928938"/>
            <a:ext cx="416719" cy="1524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525" b="1">
                <a:solidFill>
                  <a:srgbClr val="838D99"/>
                </a:solidFill>
              </a:defRPr>
            </a:pPr>
            <a:r>
              <a:rPr sz="525" b="1">
                <a:solidFill>
                  <a:srgbClr val="838D99"/>
                </a:solidFill>
              </a:rPr>
              <a:t>CH6</a:t>
            </a:r>
            <a:endParaRPr sz="525" b="1">
              <a:solidFill>
                <a:srgbClr val="838D99"/>
              </a:solidFill>
            </a:endParaRPr>
          </a:p>
        </p:txBody>
      </p:sp>
      <p:sp>
        <p:nvSpPr>
          <p:cNvPr id="50" name="圆角矩形 49"/>
          <p:cNvSpPr>
            <a:spLocks noGrp="1"/>
          </p:cNvSpPr>
          <p:nvPr/>
        </p:nvSpPr>
        <p:spPr>
          <a:xfrm>
            <a:off x="10263188" y="2881313"/>
            <a:ext cx="511969" cy="642938"/>
          </a:xfrm>
          <a:prstGeom prst="roundRect">
            <a:avLst>
              <a:gd name="adj" fmla="val 11163"/>
            </a:avLst>
          </a:prstGeom>
          <a:solidFill>
            <a:srgbClr val="11161C"/>
          </a:solidFill>
          <a:ln w="9525">
            <a:solidFill>
              <a:srgbClr val="2A333E"/>
            </a:solidFill>
            <a:prstDash val="solid"/>
          </a:ln>
        </p:spPr>
      </p:sp>
      <p:sp>
        <p:nvSpPr>
          <p:cNvPr id="51" name="矩形 50"/>
          <p:cNvSpPr>
            <a:spLocks noGrp="1"/>
          </p:cNvSpPr>
          <p:nvPr/>
        </p:nvSpPr>
        <p:spPr>
          <a:xfrm>
            <a:off x="10310813" y="2928938"/>
            <a:ext cx="416719" cy="1524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525" b="1">
                <a:solidFill>
                  <a:srgbClr val="838D99"/>
                </a:solidFill>
              </a:defRPr>
            </a:pPr>
            <a:r>
              <a:rPr sz="525" b="1">
                <a:solidFill>
                  <a:srgbClr val="838D99"/>
                </a:solidFill>
              </a:rPr>
              <a:t>CH7</a:t>
            </a:r>
            <a:endParaRPr sz="525" b="1">
              <a:solidFill>
                <a:srgbClr val="838D99"/>
              </a:solidFill>
            </a:endParaRPr>
          </a:p>
        </p:txBody>
      </p:sp>
      <p:sp>
        <p:nvSpPr>
          <p:cNvPr id="52" name="圆角矩形 51"/>
          <p:cNvSpPr>
            <a:spLocks noGrp="1"/>
          </p:cNvSpPr>
          <p:nvPr/>
        </p:nvSpPr>
        <p:spPr>
          <a:xfrm>
            <a:off x="10822781" y="2881313"/>
            <a:ext cx="511969" cy="642938"/>
          </a:xfrm>
          <a:prstGeom prst="roundRect">
            <a:avLst>
              <a:gd name="adj" fmla="val 11163"/>
            </a:avLst>
          </a:prstGeom>
          <a:solidFill>
            <a:srgbClr val="11161C"/>
          </a:solidFill>
          <a:ln w="9525">
            <a:solidFill>
              <a:srgbClr val="2A333E"/>
            </a:solidFill>
            <a:prstDash val="solid"/>
          </a:ln>
        </p:spPr>
      </p:sp>
      <p:sp>
        <p:nvSpPr>
          <p:cNvPr id="53" name="矩形 52"/>
          <p:cNvSpPr>
            <a:spLocks noGrp="1"/>
          </p:cNvSpPr>
          <p:nvPr/>
        </p:nvSpPr>
        <p:spPr>
          <a:xfrm>
            <a:off x="10870406" y="2928938"/>
            <a:ext cx="416719" cy="1524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525" b="1">
                <a:solidFill>
                  <a:srgbClr val="838D99"/>
                </a:solidFill>
              </a:defRPr>
            </a:pPr>
            <a:r>
              <a:rPr sz="525" b="1">
                <a:solidFill>
                  <a:srgbClr val="838D99"/>
                </a:solidFill>
              </a:rPr>
              <a:t>CH8</a:t>
            </a:r>
            <a:endParaRPr sz="525" b="1">
              <a:solidFill>
                <a:srgbClr val="838D99"/>
              </a:solidFill>
            </a:endParaRPr>
          </a:p>
        </p:txBody>
      </p:sp>
      <p:sp>
        <p:nvSpPr>
          <p:cNvPr id="54" name="圆角矩形 53"/>
          <p:cNvSpPr>
            <a:spLocks noGrp="1"/>
          </p:cNvSpPr>
          <p:nvPr/>
        </p:nvSpPr>
        <p:spPr>
          <a:xfrm>
            <a:off x="9144000" y="3571875"/>
            <a:ext cx="511969" cy="642938"/>
          </a:xfrm>
          <a:prstGeom prst="roundRect">
            <a:avLst>
              <a:gd name="adj" fmla="val 11163"/>
            </a:avLst>
          </a:prstGeom>
          <a:solidFill>
            <a:srgbClr val="11161C"/>
          </a:solidFill>
          <a:ln w="9525">
            <a:solidFill>
              <a:srgbClr val="2A333E"/>
            </a:solidFill>
            <a:prstDash val="solid"/>
          </a:ln>
        </p:spPr>
      </p:sp>
      <p:sp>
        <p:nvSpPr>
          <p:cNvPr id="55" name="矩形 54"/>
          <p:cNvSpPr>
            <a:spLocks noGrp="1"/>
          </p:cNvSpPr>
          <p:nvPr/>
        </p:nvSpPr>
        <p:spPr>
          <a:xfrm>
            <a:off x="9191625" y="3619500"/>
            <a:ext cx="416719" cy="1524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525" b="1">
                <a:solidFill>
                  <a:srgbClr val="838D99"/>
                </a:solidFill>
              </a:defRPr>
            </a:pPr>
            <a:r>
              <a:rPr sz="525" b="1">
                <a:solidFill>
                  <a:srgbClr val="838D99"/>
                </a:solidFill>
              </a:rPr>
              <a:t>CH9</a:t>
            </a:r>
            <a:endParaRPr sz="525" b="1">
              <a:solidFill>
                <a:srgbClr val="838D99"/>
              </a:solidFill>
            </a:endParaRPr>
          </a:p>
        </p:txBody>
      </p:sp>
      <p:sp>
        <p:nvSpPr>
          <p:cNvPr id="56" name="圆角矩形 55"/>
          <p:cNvSpPr>
            <a:spLocks noGrp="1"/>
          </p:cNvSpPr>
          <p:nvPr/>
        </p:nvSpPr>
        <p:spPr>
          <a:xfrm>
            <a:off x="9703594" y="3571875"/>
            <a:ext cx="511969" cy="642938"/>
          </a:xfrm>
          <a:prstGeom prst="roundRect">
            <a:avLst>
              <a:gd name="adj" fmla="val 11163"/>
            </a:avLst>
          </a:prstGeom>
          <a:solidFill>
            <a:srgbClr val="11161C"/>
          </a:solidFill>
          <a:ln w="9525">
            <a:solidFill>
              <a:srgbClr val="2A333E"/>
            </a:solidFill>
            <a:prstDash val="solid"/>
          </a:ln>
        </p:spPr>
      </p:sp>
      <p:sp>
        <p:nvSpPr>
          <p:cNvPr id="57" name="矩形 56"/>
          <p:cNvSpPr>
            <a:spLocks noGrp="1"/>
          </p:cNvSpPr>
          <p:nvPr/>
        </p:nvSpPr>
        <p:spPr>
          <a:xfrm>
            <a:off x="9751219" y="3619500"/>
            <a:ext cx="416719" cy="1524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525" b="1">
                <a:solidFill>
                  <a:srgbClr val="838D99"/>
                </a:solidFill>
              </a:defRPr>
            </a:pPr>
            <a:r>
              <a:rPr sz="525" b="1">
                <a:solidFill>
                  <a:srgbClr val="838D99"/>
                </a:solidFill>
              </a:rPr>
              <a:t>CH10</a:t>
            </a:r>
            <a:endParaRPr sz="525" b="1">
              <a:solidFill>
                <a:srgbClr val="838D99"/>
              </a:solidFill>
            </a:endParaRPr>
          </a:p>
        </p:txBody>
      </p:sp>
      <p:sp>
        <p:nvSpPr>
          <p:cNvPr id="58" name="圆角矩形 57"/>
          <p:cNvSpPr>
            <a:spLocks noGrp="1"/>
          </p:cNvSpPr>
          <p:nvPr/>
        </p:nvSpPr>
        <p:spPr>
          <a:xfrm>
            <a:off x="10263188" y="3571875"/>
            <a:ext cx="511969" cy="642938"/>
          </a:xfrm>
          <a:prstGeom prst="roundRect">
            <a:avLst>
              <a:gd name="adj" fmla="val 11163"/>
            </a:avLst>
          </a:prstGeom>
          <a:solidFill>
            <a:srgbClr val="11161C"/>
          </a:solidFill>
          <a:ln w="9525">
            <a:solidFill>
              <a:srgbClr val="2A333E"/>
            </a:solidFill>
            <a:prstDash val="solid"/>
          </a:ln>
        </p:spPr>
      </p:sp>
      <p:sp>
        <p:nvSpPr>
          <p:cNvPr id="59" name="矩形 58"/>
          <p:cNvSpPr>
            <a:spLocks noGrp="1"/>
          </p:cNvSpPr>
          <p:nvPr/>
        </p:nvSpPr>
        <p:spPr>
          <a:xfrm>
            <a:off x="10310813" y="3619500"/>
            <a:ext cx="416719" cy="1524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525" b="1">
                <a:solidFill>
                  <a:srgbClr val="838D99"/>
                </a:solidFill>
              </a:defRPr>
            </a:pPr>
            <a:r>
              <a:rPr sz="525" b="1">
                <a:solidFill>
                  <a:srgbClr val="838D99"/>
                </a:solidFill>
              </a:rPr>
              <a:t>CH11</a:t>
            </a:r>
            <a:endParaRPr sz="525" b="1">
              <a:solidFill>
                <a:srgbClr val="838D99"/>
              </a:solidFill>
            </a:endParaRPr>
          </a:p>
        </p:txBody>
      </p:sp>
      <p:sp>
        <p:nvSpPr>
          <p:cNvPr id="60" name="圆角矩形 59"/>
          <p:cNvSpPr>
            <a:spLocks noGrp="1"/>
          </p:cNvSpPr>
          <p:nvPr/>
        </p:nvSpPr>
        <p:spPr>
          <a:xfrm>
            <a:off x="10822781" y="3571875"/>
            <a:ext cx="511969" cy="642938"/>
          </a:xfrm>
          <a:prstGeom prst="roundRect">
            <a:avLst>
              <a:gd name="adj" fmla="val 11163"/>
            </a:avLst>
          </a:prstGeom>
          <a:solidFill>
            <a:srgbClr val="11161C"/>
          </a:solidFill>
          <a:ln w="9525">
            <a:solidFill>
              <a:srgbClr val="2A333E"/>
            </a:solidFill>
            <a:prstDash val="solid"/>
          </a:ln>
        </p:spPr>
      </p:sp>
      <p:sp>
        <p:nvSpPr>
          <p:cNvPr id="61" name="矩形 60"/>
          <p:cNvSpPr>
            <a:spLocks noGrp="1"/>
          </p:cNvSpPr>
          <p:nvPr/>
        </p:nvSpPr>
        <p:spPr>
          <a:xfrm>
            <a:off x="10870406" y="3619500"/>
            <a:ext cx="416719" cy="1524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525" b="1">
                <a:solidFill>
                  <a:srgbClr val="838D99"/>
                </a:solidFill>
              </a:defRPr>
            </a:pPr>
            <a:r>
              <a:rPr sz="525" b="1">
                <a:solidFill>
                  <a:srgbClr val="838D99"/>
                </a:solidFill>
              </a:rPr>
              <a:t>CH12</a:t>
            </a:r>
            <a:endParaRPr sz="525" b="1">
              <a:solidFill>
                <a:srgbClr val="838D99"/>
              </a:solidFill>
            </a:endParaRPr>
          </a:p>
        </p:txBody>
      </p:sp>
      <p:sp>
        <p:nvSpPr>
          <p:cNvPr id="62" name="圆角矩形 61"/>
          <p:cNvSpPr>
            <a:spLocks noGrp="1"/>
          </p:cNvSpPr>
          <p:nvPr/>
        </p:nvSpPr>
        <p:spPr>
          <a:xfrm>
            <a:off x="9144000" y="4262438"/>
            <a:ext cx="511969" cy="642938"/>
          </a:xfrm>
          <a:prstGeom prst="roundRect">
            <a:avLst>
              <a:gd name="adj" fmla="val 11163"/>
            </a:avLst>
          </a:prstGeom>
          <a:solidFill>
            <a:srgbClr val="11161C"/>
          </a:solidFill>
          <a:ln w="9525">
            <a:solidFill>
              <a:srgbClr val="2A333E"/>
            </a:solidFill>
            <a:prstDash val="solid"/>
          </a:ln>
        </p:spPr>
      </p:sp>
      <p:sp>
        <p:nvSpPr>
          <p:cNvPr id="63" name="矩形 62"/>
          <p:cNvSpPr>
            <a:spLocks noGrp="1"/>
          </p:cNvSpPr>
          <p:nvPr/>
        </p:nvSpPr>
        <p:spPr>
          <a:xfrm>
            <a:off x="9191625" y="4310063"/>
            <a:ext cx="416719" cy="1524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525" b="1">
                <a:solidFill>
                  <a:srgbClr val="838D99"/>
                </a:solidFill>
              </a:defRPr>
            </a:pPr>
            <a:r>
              <a:rPr sz="525" b="1">
                <a:solidFill>
                  <a:srgbClr val="838D99"/>
                </a:solidFill>
              </a:rPr>
              <a:t>CH13</a:t>
            </a:r>
            <a:endParaRPr sz="525" b="1">
              <a:solidFill>
                <a:srgbClr val="838D99"/>
              </a:solidFill>
            </a:endParaRPr>
          </a:p>
        </p:txBody>
      </p:sp>
      <p:sp>
        <p:nvSpPr>
          <p:cNvPr id="64" name="圆角矩形 63"/>
          <p:cNvSpPr>
            <a:spLocks noGrp="1"/>
          </p:cNvSpPr>
          <p:nvPr/>
        </p:nvSpPr>
        <p:spPr>
          <a:xfrm>
            <a:off x="9703594" y="4262438"/>
            <a:ext cx="511969" cy="642938"/>
          </a:xfrm>
          <a:prstGeom prst="roundRect">
            <a:avLst>
              <a:gd name="adj" fmla="val 11163"/>
            </a:avLst>
          </a:prstGeom>
          <a:solidFill>
            <a:srgbClr val="11161C"/>
          </a:solidFill>
          <a:ln w="9525">
            <a:solidFill>
              <a:srgbClr val="2A333E"/>
            </a:solidFill>
            <a:prstDash val="solid"/>
          </a:ln>
        </p:spPr>
      </p:sp>
      <p:sp>
        <p:nvSpPr>
          <p:cNvPr id="65" name="矩形 64"/>
          <p:cNvSpPr>
            <a:spLocks noGrp="1"/>
          </p:cNvSpPr>
          <p:nvPr/>
        </p:nvSpPr>
        <p:spPr>
          <a:xfrm>
            <a:off x="9751219" y="4310063"/>
            <a:ext cx="416719" cy="1524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525" b="1">
                <a:solidFill>
                  <a:srgbClr val="838D99"/>
                </a:solidFill>
              </a:defRPr>
            </a:pPr>
            <a:r>
              <a:rPr sz="525" b="1">
                <a:solidFill>
                  <a:srgbClr val="838D99"/>
                </a:solidFill>
              </a:rPr>
              <a:t>CH14</a:t>
            </a:r>
            <a:endParaRPr sz="525" b="1">
              <a:solidFill>
                <a:srgbClr val="838D99"/>
              </a:solidFill>
            </a:endParaRPr>
          </a:p>
        </p:txBody>
      </p:sp>
      <p:sp>
        <p:nvSpPr>
          <p:cNvPr id="66" name="圆角矩形 65"/>
          <p:cNvSpPr>
            <a:spLocks noGrp="1"/>
          </p:cNvSpPr>
          <p:nvPr/>
        </p:nvSpPr>
        <p:spPr>
          <a:xfrm>
            <a:off x="10263188" y="4262438"/>
            <a:ext cx="511969" cy="642938"/>
          </a:xfrm>
          <a:prstGeom prst="roundRect">
            <a:avLst>
              <a:gd name="adj" fmla="val 11163"/>
            </a:avLst>
          </a:prstGeom>
          <a:solidFill>
            <a:srgbClr val="11161C"/>
          </a:solidFill>
          <a:ln w="9525">
            <a:solidFill>
              <a:srgbClr val="2A333E"/>
            </a:solidFill>
            <a:prstDash val="solid"/>
          </a:ln>
        </p:spPr>
      </p:sp>
      <p:sp>
        <p:nvSpPr>
          <p:cNvPr id="67" name="矩形 66"/>
          <p:cNvSpPr>
            <a:spLocks noGrp="1"/>
          </p:cNvSpPr>
          <p:nvPr/>
        </p:nvSpPr>
        <p:spPr>
          <a:xfrm>
            <a:off x="10310813" y="4310063"/>
            <a:ext cx="416719" cy="1524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525" b="1">
                <a:solidFill>
                  <a:srgbClr val="838D99"/>
                </a:solidFill>
              </a:defRPr>
            </a:pPr>
            <a:r>
              <a:rPr sz="525" b="1">
                <a:solidFill>
                  <a:srgbClr val="838D99"/>
                </a:solidFill>
              </a:rPr>
              <a:t>CH15</a:t>
            </a:r>
            <a:endParaRPr sz="525" b="1">
              <a:solidFill>
                <a:srgbClr val="838D99"/>
              </a:solidFill>
            </a:endParaRPr>
          </a:p>
        </p:txBody>
      </p:sp>
      <p:sp>
        <p:nvSpPr>
          <p:cNvPr id="68" name="圆角矩形 67"/>
          <p:cNvSpPr>
            <a:spLocks noGrp="1"/>
          </p:cNvSpPr>
          <p:nvPr/>
        </p:nvSpPr>
        <p:spPr>
          <a:xfrm>
            <a:off x="10822781" y="4262438"/>
            <a:ext cx="511969" cy="642938"/>
          </a:xfrm>
          <a:prstGeom prst="roundRect">
            <a:avLst>
              <a:gd name="adj" fmla="val 11163"/>
            </a:avLst>
          </a:prstGeom>
          <a:solidFill>
            <a:srgbClr val="11161C"/>
          </a:solidFill>
          <a:ln w="9525">
            <a:solidFill>
              <a:srgbClr val="2A333E"/>
            </a:solidFill>
            <a:prstDash val="solid"/>
          </a:ln>
        </p:spPr>
      </p:sp>
      <p:sp>
        <p:nvSpPr>
          <p:cNvPr id="69" name="矩形 68"/>
          <p:cNvSpPr>
            <a:spLocks noGrp="1"/>
          </p:cNvSpPr>
          <p:nvPr/>
        </p:nvSpPr>
        <p:spPr>
          <a:xfrm>
            <a:off x="10870406" y="4310063"/>
            <a:ext cx="416719" cy="1524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525" b="1">
                <a:solidFill>
                  <a:srgbClr val="838D99"/>
                </a:solidFill>
              </a:defRPr>
            </a:pPr>
            <a:r>
              <a:rPr sz="525" b="1">
                <a:solidFill>
                  <a:srgbClr val="838D99"/>
                </a:solidFill>
              </a:rPr>
              <a:t>CH16</a:t>
            </a:r>
            <a:endParaRPr sz="525" b="1">
              <a:solidFill>
                <a:srgbClr val="838D99"/>
              </a:solidFill>
            </a:endParaRPr>
          </a:p>
        </p:txBody>
      </p:sp>
      <p:sp>
        <p:nvSpPr>
          <p:cNvPr id="70" name="矩形 69"/>
          <p:cNvSpPr>
            <a:spLocks noGrp="1"/>
          </p:cNvSpPr>
          <p:nvPr/>
        </p:nvSpPr>
        <p:spPr>
          <a:xfrm>
            <a:off x="2000250" y="5429250"/>
            <a:ext cx="819150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buNone/>
              <a:defRPr sz="1650" b="0">
                <a:solidFill>
                  <a:srgbClr val="CBD2DA"/>
                </a:solidFill>
              </a:defRPr>
            </a:pPr>
            <a:r>
              <a:rPr sz="1650" b="0">
                <a:solidFill>
                  <a:srgbClr val="CBD2DA"/>
                </a:solidFill>
              </a:rPr>
              <a:t>单击通道即可选中，红色/高亮边框帮助操作者确认当前操作目标。</a:t>
            </a:r>
            <a:endParaRPr sz="1650" b="0">
              <a:solidFill>
                <a:srgbClr val="CBD2DA"/>
              </a:solidFill>
            </a:endParaRPr>
          </a:p>
        </p:txBody>
      </p:sp>
      <p:sp>
        <p:nvSpPr>
          <p:cNvPr id="72" name="圆角矩形 71"/>
          <p:cNvSpPr>
            <a:spLocks noGrp="1"/>
          </p:cNvSpPr>
          <p:nvPr/>
        </p:nvSpPr>
        <p:spPr>
          <a:xfrm>
            <a:off x="7873937" y="4032314"/>
            <a:ext cx="698468" cy="873157"/>
          </a:xfrm>
          <a:prstGeom prst="roundRect">
            <a:avLst>
              <a:gd name="adj" fmla="val 10910"/>
            </a:avLst>
          </a:prstGeom>
          <a:solidFill>
            <a:srgbClr val="11161C"/>
          </a:solidFill>
          <a:ln w="9525">
            <a:solidFill>
              <a:srgbClr val="293342"/>
            </a:solidFill>
            <a:prstDash val="solid"/>
          </a:ln>
        </p:spPr>
      </p:sp>
      <p:sp>
        <p:nvSpPr>
          <p:cNvPr id="73" name="矩形 72"/>
          <p:cNvSpPr>
            <a:spLocks noGrp="1"/>
          </p:cNvSpPr>
          <p:nvPr/>
        </p:nvSpPr>
        <p:spPr>
          <a:xfrm>
            <a:off x="7921562" y="4079939"/>
            <a:ext cx="603218" cy="152400"/>
          </a:xfrm>
          <a:prstGeom prst="rect">
            <a:avLst/>
          </a:prstGeom>
        </p:spPr>
        <p:txBody>
          <a:bodyPr/>
          <a:lstStyle/>
          <a:p>
            <a:pPr>
              <a:buNone/>
              <a:defRPr sz="675" b="0">
                <a:solidFill>
                  <a:srgbClr val="9FB0C3"/>
                </a:solidFill>
              </a:defRPr>
            </a:pPr>
            <a:r>
              <a:rPr sz="675" b="0">
                <a:solidFill>
                  <a:srgbClr val="9FB0C3"/>
                </a:solidFill>
              </a:rPr>
              <a:t>CH9</a:t>
            </a:r>
            <a:endParaRPr sz="675" b="0">
              <a:solidFill>
                <a:srgbClr val="9FB0C3"/>
              </a:solidFill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DIAGRAM_VIRTUALLY_FRAME" val="{&quot;height&quot;:345.75,&quot;left&quot;:697.5,&quot;top&quot;:122.25,&quot;width&quot;:206.25}"/>
</p:tagLst>
</file>

<file path=ppt/tags/tag10.xml><?xml version="1.0" encoding="utf-8"?>
<p:tagLst xmlns:p="http://schemas.openxmlformats.org/presentationml/2006/main">
  <p:tag name="KSO_WM_DIAGRAM_VIRTUALLY_FRAME" val="{&quot;height&quot;:345.75,&quot;left&quot;:697.5,&quot;top&quot;:122.25,&quot;width&quot;:206.25}"/>
</p:tagLst>
</file>

<file path=ppt/tags/tag11.xml><?xml version="1.0" encoding="utf-8"?>
<p:tagLst xmlns:p="http://schemas.openxmlformats.org/presentationml/2006/main">
  <p:tag name="KSO_WM_DIAGRAM_VIRTUALLY_FRAME" val="{&quot;height&quot;:345.75,&quot;left&quot;:697.5,&quot;top&quot;:122.25,&quot;width&quot;:206.25}"/>
</p:tagLst>
</file>

<file path=ppt/tags/tag12.xml><?xml version="1.0" encoding="utf-8"?>
<p:tagLst xmlns:p="http://schemas.openxmlformats.org/presentationml/2006/main">
  <p:tag name="KSO_WM_DIAGRAM_VIRTUALLY_FRAME" val="{&quot;height&quot;:345.75,&quot;left&quot;:697.5,&quot;top&quot;:122.25,&quot;width&quot;:206.25}"/>
</p:tagLst>
</file>

<file path=ppt/tags/tag13.xml><?xml version="1.0" encoding="utf-8"?>
<p:tagLst xmlns:p="http://schemas.openxmlformats.org/presentationml/2006/main">
  <p:tag name="KSO_WM_DIAGRAM_VIRTUALLY_FRAME" val="{&quot;height&quot;:345.75,&quot;left&quot;:697.5,&quot;top&quot;:122.25,&quot;width&quot;:206.25}"/>
</p:tagLst>
</file>

<file path=ppt/tags/tag14.xml><?xml version="1.0" encoding="utf-8"?>
<p:tagLst xmlns:p="http://schemas.openxmlformats.org/presentationml/2006/main">
  <p:tag name="KSO_WM_DIAGRAM_VIRTUALLY_FRAME" val="{&quot;height&quot;:345.75,&quot;left&quot;:697.5,&quot;top&quot;:122.25,&quot;width&quot;:206.25}"/>
</p:tagLst>
</file>

<file path=ppt/tags/tag15.xml><?xml version="1.0" encoding="utf-8"?>
<p:tagLst xmlns:p="http://schemas.openxmlformats.org/presentationml/2006/main">
  <p:tag name="KSO_WM_DIAGRAM_VIRTUALLY_FRAME" val="{&quot;height&quot;:345.75,&quot;left&quot;:697.5,&quot;top&quot;:122.25,&quot;width&quot;:206.25}"/>
</p:tagLst>
</file>

<file path=ppt/tags/tag16.xml><?xml version="1.0" encoding="utf-8"?>
<p:tagLst xmlns:p="http://schemas.openxmlformats.org/presentationml/2006/main">
  <p:tag name="KSO_WM_DIAGRAM_VIRTUALLY_FRAME" val="{&quot;height&quot;:345.75,&quot;left&quot;:697.5,&quot;top&quot;:122.25,&quot;width&quot;:206.25}"/>
</p:tagLst>
</file>

<file path=ppt/tags/tag2.xml><?xml version="1.0" encoding="utf-8"?>
<p:tagLst xmlns:p="http://schemas.openxmlformats.org/presentationml/2006/main">
  <p:tag name="KSO_WM_DIAGRAM_VIRTUALLY_FRAME" val="{&quot;height&quot;:345.75,&quot;left&quot;:697.5,&quot;top&quot;:122.25,&quot;width&quot;:206.25}"/>
</p:tagLst>
</file>

<file path=ppt/tags/tag3.xml><?xml version="1.0" encoding="utf-8"?>
<p:tagLst xmlns:p="http://schemas.openxmlformats.org/presentationml/2006/main">
  <p:tag name="KSO_WM_DIAGRAM_VIRTUALLY_FRAME" val="{&quot;height&quot;:345.75,&quot;left&quot;:697.5,&quot;top&quot;:122.25,&quot;width&quot;:206.25}"/>
</p:tagLst>
</file>

<file path=ppt/tags/tag4.xml><?xml version="1.0" encoding="utf-8"?>
<p:tagLst xmlns:p="http://schemas.openxmlformats.org/presentationml/2006/main">
  <p:tag name="KSO_WM_DIAGRAM_VIRTUALLY_FRAME" val="{&quot;height&quot;:345.75,&quot;left&quot;:697.5,&quot;top&quot;:122.25,&quot;width&quot;:206.25}"/>
</p:tagLst>
</file>

<file path=ppt/tags/tag5.xml><?xml version="1.0" encoding="utf-8"?>
<p:tagLst xmlns:p="http://schemas.openxmlformats.org/presentationml/2006/main">
  <p:tag name="KSO_WM_DIAGRAM_VIRTUALLY_FRAME" val="{&quot;height&quot;:345.75,&quot;left&quot;:697.5,&quot;top&quot;:122.25,&quot;width&quot;:206.25}"/>
</p:tagLst>
</file>

<file path=ppt/tags/tag6.xml><?xml version="1.0" encoding="utf-8"?>
<p:tagLst xmlns:p="http://schemas.openxmlformats.org/presentationml/2006/main">
  <p:tag name="KSO_WM_DIAGRAM_VIRTUALLY_FRAME" val="{&quot;height&quot;:345.75,&quot;left&quot;:697.5,&quot;top&quot;:122.25,&quot;width&quot;:206.25}"/>
</p:tagLst>
</file>

<file path=ppt/tags/tag7.xml><?xml version="1.0" encoding="utf-8"?>
<p:tagLst xmlns:p="http://schemas.openxmlformats.org/presentationml/2006/main">
  <p:tag name="KSO_WM_DIAGRAM_VIRTUALLY_FRAME" val="{&quot;height&quot;:345.75,&quot;left&quot;:697.5,&quot;top&quot;:122.25,&quot;width&quot;:206.25}"/>
</p:tagLst>
</file>

<file path=ppt/tags/tag8.xml><?xml version="1.0" encoding="utf-8"?>
<p:tagLst xmlns:p="http://schemas.openxmlformats.org/presentationml/2006/main">
  <p:tag name="KSO_WM_DIAGRAM_VIRTUALLY_FRAME" val="{&quot;height&quot;:345.75,&quot;left&quot;:697.5,&quot;top&quot;:122.25,&quot;width&quot;:206.25}"/>
</p:tagLst>
</file>

<file path=ppt/tags/tag9.xml><?xml version="1.0" encoding="utf-8"?>
<p:tagLst xmlns:p="http://schemas.openxmlformats.org/presentationml/2006/main">
  <p:tag name="KSO_WM_DIAGRAM_VIRTUALLY_FRAME" val="{&quot;height&quot;:345.75,&quot;left&quot;:697.5,&quot;top&quot;:122.25,&quot;width&quot;:206.25}"/>
</p:tagLst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5064</Words>
  <Application>WPS 演示</Application>
  <PresentationFormat>Converted Presentation</PresentationFormat>
  <Paragraphs>904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Calibri</vt:lpstr>
      <vt:lpstr>微软雅黑</vt:lpstr>
      <vt:lpstr>Arial Unicode MS</vt:lpstr>
      <vt:lpstr>ChatGPT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</dc:title>
  <dc:creator>Walnut Exporter</dc:creator>
  <cp:lastModifiedBy>汪咏梅</cp:lastModifiedBy>
  <cp:revision>6</cp:revision>
  <dcterms:created xsi:type="dcterms:W3CDTF">2026-08-25T09:19:00Z</dcterms:created>
  <dcterms:modified xsi:type="dcterms:W3CDTF">2026-08-25T10:11:35Z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2052-12.1.0.28043</vt:lpwstr>
  </property>
  <property fmtid="{D5CDD505-2E9C-101B-9397-08002B2CF9AE}" pid="3" name="ICV">
    <vt:lpwstr>B65FC6AD19A54E33B73D5D10070DC08B_13</vt:lpwstr>
  </property>
</Properties>
</file>